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5" r:id="rId1"/>
  </p:sldMasterIdLst>
  <p:notesMasterIdLst>
    <p:notesMasterId r:id="rId30"/>
  </p:notesMasterIdLst>
  <p:sldIdLst>
    <p:sldId id="297" r:id="rId2"/>
    <p:sldId id="258" r:id="rId3"/>
    <p:sldId id="259" r:id="rId4"/>
    <p:sldId id="317" r:id="rId5"/>
    <p:sldId id="318" r:id="rId6"/>
    <p:sldId id="319" r:id="rId7"/>
    <p:sldId id="320" r:id="rId8"/>
    <p:sldId id="301" r:id="rId9"/>
    <p:sldId id="304" r:id="rId10"/>
    <p:sldId id="305" r:id="rId11"/>
    <p:sldId id="321" r:id="rId12"/>
    <p:sldId id="322" r:id="rId13"/>
    <p:sldId id="323" r:id="rId14"/>
    <p:sldId id="324" r:id="rId15"/>
    <p:sldId id="310" r:id="rId16"/>
    <p:sldId id="311" r:id="rId17"/>
    <p:sldId id="312" r:id="rId18"/>
    <p:sldId id="325" r:id="rId19"/>
    <p:sldId id="326" r:id="rId20"/>
    <p:sldId id="327" r:id="rId21"/>
    <p:sldId id="328" r:id="rId22"/>
    <p:sldId id="329" r:id="rId23"/>
    <p:sldId id="330" r:id="rId24"/>
    <p:sldId id="331" r:id="rId25"/>
    <p:sldId id="332" r:id="rId26"/>
    <p:sldId id="313" r:id="rId27"/>
    <p:sldId id="314" r:id="rId28"/>
    <p:sldId id="315" r:id="rId29"/>
  </p:sldIdLst>
  <p:sldSz cx="9144000" cy="5143500" type="screen16x9"/>
  <p:notesSz cx="6858000" cy="9144000"/>
  <p:embeddedFontLst>
    <p:embeddedFont>
      <p:font typeface="Albert Sans" panose="020B0604020202020204" charset="0"/>
      <p:regular r:id="rId31"/>
      <p:bold r:id="rId32"/>
      <p:italic r:id="rId33"/>
      <p:boldItalic r:id="rId34"/>
    </p:embeddedFont>
    <p:embeddedFont>
      <p:font typeface="Be Vietnam Pro" panose="020B0604020202020204" charset="0"/>
      <p:regular r:id="rId35"/>
      <p:bold r:id="rId36"/>
      <p:italic r:id="rId37"/>
      <p:boldItalic r:id="rId38"/>
    </p:embeddedFont>
    <p:embeddedFont>
      <p:font typeface="Be Vietnam Pro ExtraLight" panose="020B0604020202020204" charset="0"/>
      <p:regular r:id="rId39"/>
      <p:bold r:id="rId40"/>
      <p:italic r:id="rId41"/>
      <p:boldItalic r:id="rId42"/>
    </p:embeddedFont>
    <p:embeddedFont>
      <p:font typeface="Bebas Neue" panose="020B0606020202050201" pitchFamily="34" charset="0"/>
      <p:regular r:id="rId43"/>
    </p:embeddedFont>
    <p:embeddedFont>
      <p:font typeface="Nunito Light" pitchFamily="2" charset="0"/>
      <p:regular r:id="rId44"/>
      <p:italic r:id="rId45"/>
    </p:embeddedFont>
    <p:embeddedFont>
      <p:font typeface="Open Sans" panose="020B0606030504020204" pitchFamily="34"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343"/>
    <a:srgbClr val="39516C"/>
    <a:srgbClr val="7F94BF"/>
    <a:srgbClr val="A6A6A6"/>
    <a:srgbClr val="7F95C0"/>
    <a:srgbClr val="4A6482"/>
    <a:srgbClr val="F3F3F3"/>
    <a:srgbClr val="C6D0E3"/>
    <a:srgbClr val="6289B5"/>
    <a:srgbClr val="DDE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C58502-B5A2-4834-A961-6C028A50AF48}">
  <a:tblStyle styleId="{DCC58502-B5A2-4834-A961-6C028A50AF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818EDF2-D380-479D-833C-2A71E798A4D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408" autoAdjust="0"/>
  </p:normalViewPr>
  <p:slideViewPr>
    <p:cSldViewPr snapToGrid="0">
      <p:cViewPr varScale="1">
        <p:scale>
          <a:sx n="80" d="100"/>
          <a:sy n="80" d="100"/>
        </p:scale>
        <p:origin x="12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Bùi Kim Ngân" userId="5806d19b-dc7f-4496-a52b-e481010db9b6" providerId="ADAL" clId="{E2C5D71D-F67A-4A5D-A04A-CDB01EF8C106}"/>
    <pc:docChg chg="undo redo custSel addSld delSld modSld sldOrd addMainMaster delMainMaster modMainMaster">
      <pc:chgData name="Nguyễn Bùi Kim Ngân" userId="5806d19b-dc7f-4496-a52b-e481010db9b6" providerId="ADAL" clId="{E2C5D71D-F67A-4A5D-A04A-CDB01EF8C106}" dt="2023-10-23T16:04:27.445" v="6067" actId="20577"/>
      <pc:docMkLst>
        <pc:docMk/>
      </pc:docMkLst>
      <pc:sldChg chg="addSp delSp modSp del mod">
        <pc:chgData name="Nguyễn Bùi Kim Ngân" userId="5806d19b-dc7f-4496-a52b-e481010db9b6" providerId="ADAL" clId="{E2C5D71D-F67A-4A5D-A04A-CDB01EF8C106}" dt="2023-10-19T12:35:59.874" v="344" actId="47"/>
        <pc:sldMkLst>
          <pc:docMk/>
          <pc:sldMk cId="0" sldId="256"/>
        </pc:sldMkLst>
        <pc:spChg chg="add del mod">
          <ac:chgData name="Nguyễn Bùi Kim Ngân" userId="5806d19b-dc7f-4496-a52b-e481010db9b6" providerId="ADAL" clId="{E2C5D71D-F67A-4A5D-A04A-CDB01EF8C106}" dt="2023-10-19T08:59:40.207" v="2" actId="478"/>
          <ac:spMkLst>
            <pc:docMk/>
            <pc:sldMk cId="0" sldId="256"/>
            <ac:spMk id="3" creationId="{C054A2D0-7A00-B7FE-3DCC-196665281AC2}"/>
          </ac:spMkLst>
        </pc:spChg>
        <pc:picChg chg="del mod">
          <ac:chgData name="Nguyễn Bùi Kim Ngân" userId="5806d19b-dc7f-4496-a52b-e481010db9b6" providerId="ADAL" clId="{E2C5D71D-F67A-4A5D-A04A-CDB01EF8C106}" dt="2023-10-19T08:59:33.728" v="1" actId="478"/>
          <ac:picMkLst>
            <pc:docMk/>
            <pc:sldMk cId="0" sldId="256"/>
            <ac:picMk id="232" creationId="{00000000-0000-0000-0000-000000000000}"/>
          </ac:picMkLst>
        </pc:picChg>
      </pc:sldChg>
      <pc:sldChg chg="del">
        <pc:chgData name="Nguyễn Bùi Kim Ngân" userId="5806d19b-dc7f-4496-a52b-e481010db9b6" providerId="ADAL" clId="{E2C5D71D-F67A-4A5D-A04A-CDB01EF8C106}" dt="2023-10-19T09:04:58.258" v="46" actId="47"/>
        <pc:sldMkLst>
          <pc:docMk/>
          <pc:sldMk cId="0" sldId="257"/>
        </pc:sldMkLst>
      </pc:sldChg>
      <pc:sldChg chg="addSp delSp modSp mod modNotesTx">
        <pc:chgData name="Nguyễn Bùi Kim Ngân" userId="5806d19b-dc7f-4496-a52b-e481010db9b6" providerId="ADAL" clId="{E2C5D71D-F67A-4A5D-A04A-CDB01EF8C106}" dt="2023-10-23T15:15:19.254" v="6051" actId="20577"/>
        <pc:sldMkLst>
          <pc:docMk/>
          <pc:sldMk cId="0" sldId="258"/>
        </pc:sldMkLst>
        <pc:spChg chg="add del mod">
          <ac:chgData name="Nguyễn Bùi Kim Ngân" userId="5806d19b-dc7f-4496-a52b-e481010db9b6" providerId="ADAL" clId="{E2C5D71D-F67A-4A5D-A04A-CDB01EF8C106}" dt="2023-10-19T09:08:28.318" v="87" actId="478"/>
          <ac:spMkLst>
            <pc:docMk/>
            <pc:sldMk cId="0" sldId="258"/>
            <ac:spMk id="3" creationId="{420C24B4-B114-33C5-BEE2-481ADB7CB4EA}"/>
          </ac:spMkLst>
        </pc:spChg>
        <pc:spChg chg="add del mod">
          <ac:chgData name="Nguyễn Bùi Kim Ngân" userId="5806d19b-dc7f-4496-a52b-e481010db9b6" providerId="ADAL" clId="{E2C5D71D-F67A-4A5D-A04A-CDB01EF8C106}" dt="2023-10-19T09:08:28.318" v="87" actId="478"/>
          <ac:spMkLst>
            <pc:docMk/>
            <pc:sldMk cId="0" sldId="258"/>
            <ac:spMk id="5" creationId="{72D8CDBA-002E-7739-0E81-67D44E07628A}"/>
          </ac:spMkLst>
        </pc:spChg>
        <pc:spChg chg="add del mod">
          <ac:chgData name="Nguyễn Bùi Kim Ngân" userId="5806d19b-dc7f-4496-a52b-e481010db9b6" providerId="ADAL" clId="{E2C5D71D-F67A-4A5D-A04A-CDB01EF8C106}" dt="2023-10-19T09:08:28.318" v="87" actId="478"/>
          <ac:spMkLst>
            <pc:docMk/>
            <pc:sldMk cId="0" sldId="258"/>
            <ac:spMk id="7" creationId="{620E484E-C3AD-2F2B-2665-76285075C160}"/>
          </ac:spMkLst>
        </pc:spChg>
        <pc:spChg chg="add del mod">
          <ac:chgData name="Nguyễn Bùi Kim Ngân" userId="5806d19b-dc7f-4496-a52b-e481010db9b6" providerId="ADAL" clId="{E2C5D71D-F67A-4A5D-A04A-CDB01EF8C106}" dt="2023-10-19T09:08:28.318" v="87" actId="478"/>
          <ac:spMkLst>
            <pc:docMk/>
            <pc:sldMk cId="0" sldId="258"/>
            <ac:spMk id="9" creationId="{6529CB8E-1AB5-04A9-B2D0-08AA33D8F0E6}"/>
          </ac:spMkLst>
        </pc:spChg>
        <pc:spChg chg="mod">
          <ac:chgData name="Nguyễn Bùi Kim Ngân" userId="5806d19b-dc7f-4496-a52b-e481010db9b6" providerId="ADAL" clId="{E2C5D71D-F67A-4A5D-A04A-CDB01EF8C106}" dt="2023-10-19T09:10:02.113" v="201" actId="1038"/>
          <ac:spMkLst>
            <pc:docMk/>
            <pc:sldMk cId="0" sldId="258"/>
            <ac:spMk id="247" creationId="{00000000-0000-0000-0000-000000000000}"/>
          </ac:spMkLst>
        </pc:spChg>
        <pc:spChg chg="mod">
          <ac:chgData name="Nguyễn Bùi Kim Ngân" userId="5806d19b-dc7f-4496-a52b-e481010db9b6" providerId="ADAL" clId="{E2C5D71D-F67A-4A5D-A04A-CDB01EF8C106}" dt="2023-10-19T09:10:02.113" v="201" actId="1038"/>
          <ac:spMkLst>
            <pc:docMk/>
            <pc:sldMk cId="0" sldId="258"/>
            <ac:spMk id="248" creationId="{00000000-0000-0000-0000-000000000000}"/>
          </ac:spMkLst>
        </pc:spChg>
        <pc:spChg chg="mod">
          <ac:chgData name="Nguyễn Bùi Kim Ngân" userId="5806d19b-dc7f-4496-a52b-e481010db9b6" providerId="ADAL" clId="{E2C5D71D-F67A-4A5D-A04A-CDB01EF8C106}" dt="2023-10-19T09:10:02.113" v="201" actId="1038"/>
          <ac:spMkLst>
            <pc:docMk/>
            <pc:sldMk cId="0" sldId="258"/>
            <ac:spMk id="249" creationId="{00000000-0000-0000-0000-000000000000}"/>
          </ac:spMkLst>
        </pc:spChg>
        <pc:spChg chg="mod">
          <ac:chgData name="Nguyễn Bùi Kim Ngân" userId="5806d19b-dc7f-4496-a52b-e481010db9b6" providerId="ADAL" clId="{E2C5D71D-F67A-4A5D-A04A-CDB01EF8C106}" dt="2023-10-19T09:10:02.113" v="201" actId="1038"/>
          <ac:spMkLst>
            <pc:docMk/>
            <pc:sldMk cId="0" sldId="258"/>
            <ac:spMk id="250" creationId="{00000000-0000-0000-0000-000000000000}"/>
          </ac:spMkLst>
        </pc:spChg>
        <pc:spChg chg="del">
          <ac:chgData name="Nguyễn Bùi Kim Ngân" userId="5806d19b-dc7f-4496-a52b-e481010db9b6" providerId="ADAL" clId="{E2C5D71D-F67A-4A5D-A04A-CDB01EF8C106}" dt="2023-10-19T09:08:25.118" v="86" actId="478"/>
          <ac:spMkLst>
            <pc:docMk/>
            <pc:sldMk cId="0" sldId="258"/>
            <ac:spMk id="251" creationId="{00000000-0000-0000-0000-000000000000}"/>
          </ac:spMkLst>
        </pc:spChg>
        <pc:spChg chg="del">
          <ac:chgData name="Nguyễn Bùi Kim Ngân" userId="5806d19b-dc7f-4496-a52b-e481010db9b6" providerId="ADAL" clId="{E2C5D71D-F67A-4A5D-A04A-CDB01EF8C106}" dt="2023-10-19T09:08:25.118" v="86" actId="478"/>
          <ac:spMkLst>
            <pc:docMk/>
            <pc:sldMk cId="0" sldId="258"/>
            <ac:spMk id="252" creationId="{00000000-0000-0000-0000-000000000000}"/>
          </ac:spMkLst>
        </pc:spChg>
        <pc:spChg chg="mod">
          <ac:chgData name="Nguyễn Bùi Kim Ngân" userId="5806d19b-dc7f-4496-a52b-e481010db9b6" providerId="ADAL" clId="{E2C5D71D-F67A-4A5D-A04A-CDB01EF8C106}" dt="2023-10-19T09:10:02.113" v="201" actId="1038"/>
          <ac:spMkLst>
            <pc:docMk/>
            <pc:sldMk cId="0" sldId="258"/>
            <ac:spMk id="253" creationId="{00000000-0000-0000-0000-000000000000}"/>
          </ac:spMkLst>
        </pc:spChg>
        <pc:spChg chg="mod">
          <ac:chgData name="Nguyễn Bùi Kim Ngân" userId="5806d19b-dc7f-4496-a52b-e481010db9b6" providerId="ADAL" clId="{E2C5D71D-F67A-4A5D-A04A-CDB01EF8C106}" dt="2023-10-19T09:10:02.113" v="201" actId="1038"/>
          <ac:spMkLst>
            <pc:docMk/>
            <pc:sldMk cId="0" sldId="258"/>
            <ac:spMk id="254" creationId="{00000000-0000-0000-0000-000000000000}"/>
          </ac:spMkLst>
        </pc:spChg>
        <pc:spChg chg="del">
          <ac:chgData name="Nguyễn Bùi Kim Ngân" userId="5806d19b-dc7f-4496-a52b-e481010db9b6" providerId="ADAL" clId="{E2C5D71D-F67A-4A5D-A04A-CDB01EF8C106}" dt="2023-10-19T09:08:25.118" v="86" actId="478"/>
          <ac:spMkLst>
            <pc:docMk/>
            <pc:sldMk cId="0" sldId="258"/>
            <ac:spMk id="255" creationId="{00000000-0000-0000-0000-000000000000}"/>
          </ac:spMkLst>
        </pc:spChg>
        <pc:spChg chg="mod">
          <ac:chgData name="Nguyễn Bùi Kim Ngân" userId="5806d19b-dc7f-4496-a52b-e481010db9b6" providerId="ADAL" clId="{E2C5D71D-F67A-4A5D-A04A-CDB01EF8C106}" dt="2023-10-19T09:10:02.113" v="201" actId="1038"/>
          <ac:spMkLst>
            <pc:docMk/>
            <pc:sldMk cId="0" sldId="258"/>
            <ac:spMk id="256" creationId="{00000000-0000-0000-0000-000000000000}"/>
          </ac:spMkLst>
        </pc:spChg>
        <pc:spChg chg="mod">
          <ac:chgData name="Nguyễn Bùi Kim Ngân" userId="5806d19b-dc7f-4496-a52b-e481010db9b6" providerId="ADAL" clId="{E2C5D71D-F67A-4A5D-A04A-CDB01EF8C106}" dt="2023-10-19T09:10:02.113" v="201" actId="1038"/>
          <ac:spMkLst>
            <pc:docMk/>
            <pc:sldMk cId="0" sldId="258"/>
            <ac:spMk id="257" creationId="{00000000-0000-0000-0000-000000000000}"/>
          </ac:spMkLst>
        </pc:spChg>
        <pc:spChg chg="del">
          <ac:chgData name="Nguyễn Bùi Kim Ngân" userId="5806d19b-dc7f-4496-a52b-e481010db9b6" providerId="ADAL" clId="{E2C5D71D-F67A-4A5D-A04A-CDB01EF8C106}" dt="2023-10-19T09:08:25.118" v="86" actId="478"/>
          <ac:spMkLst>
            <pc:docMk/>
            <pc:sldMk cId="0" sldId="258"/>
            <ac:spMk id="258" creationId="{00000000-0000-0000-0000-000000000000}"/>
          </ac:spMkLst>
        </pc:spChg>
      </pc:sldChg>
      <pc:sldChg chg="addSp delSp modSp mod">
        <pc:chgData name="Nguyễn Bùi Kim Ngân" userId="5806d19b-dc7f-4496-a52b-e481010db9b6" providerId="ADAL" clId="{E2C5D71D-F67A-4A5D-A04A-CDB01EF8C106}" dt="2023-10-19T09:13:47.108" v="271" actId="20577"/>
        <pc:sldMkLst>
          <pc:docMk/>
          <pc:sldMk cId="0" sldId="259"/>
        </pc:sldMkLst>
        <pc:spChg chg="add del mod">
          <ac:chgData name="Nguyễn Bùi Kim Ngân" userId="5806d19b-dc7f-4496-a52b-e481010db9b6" providerId="ADAL" clId="{E2C5D71D-F67A-4A5D-A04A-CDB01EF8C106}" dt="2023-10-19T09:13:04.918" v="259" actId="931"/>
          <ac:spMkLst>
            <pc:docMk/>
            <pc:sldMk cId="0" sldId="259"/>
            <ac:spMk id="3" creationId="{119ED46B-AAC8-07A5-3BB3-EDBAF42EC8C6}"/>
          </ac:spMkLst>
        </pc:spChg>
        <pc:spChg chg="add del mod">
          <ac:chgData name="Nguyễn Bùi Kim Ngân" userId="5806d19b-dc7f-4496-a52b-e481010db9b6" providerId="ADAL" clId="{E2C5D71D-F67A-4A5D-A04A-CDB01EF8C106}" dt="2023-10-19T09:13:40.178" v="263" actId="478"/>
          <ac:spMkLst>
            <pc:docMk/>
            <pc:sldMk cId="0" sldId="259"/>
            <ac:spMk id="7" creationId="{7A3992B7-72D9-0E3C-211F-7FBAE3885120}"/>
          </ac:spMkLst>
        </pc:spChg>
        <pc:spChg chg="mod">
          <ac:chgData name="Nguyễn Bùi Kim Ngân" userId="5806d19b-dc7f-4496-a52b-e481010db9b6" providerId="ADAL" clId="{E2C5D71D-F67A-4A5D-A04A-CDB01EF8C106}" dt="2023-10-19T09:10:57.228" v="257" actId="14100"/>
          <ac:spMkLst>
            <pc:docMk/>
            <pc:sldMk cId="0" sldId="259"/>
            <ac:spMk id="264" creationId="{00000000-0000-0000-0000-000000000000}"/>
          </ac:spMkLst>
        </pc:spChg>
        <pc:spChg chg="mod">
          <ac:chgData name="Nguyễn Bùi Kim Ngân" userId="5806d19b-dc7f-4496-a52b-e481010db9b6" providerId="ADAL" clId="{E2C5D71D-F67A-4A5D-A04A-CDB01EF8C106}" dt="2023-10-19T09:10:49.916" v="256" actId="1038"/>
          <ac:spMkLst>
            <pc:docMk/>
            <pc:sldMk cId="0" sldId="259"/>
            <ac:spMk id="265" creationId="{00000000-0000-0000-0000-000000000000}"/>
          </ac:spMkLst>
        </pc:spChg>
        <pc:spChg chg="mod">
          <ac:chgData name="Nguyễn Bùi Kim Ngân" userId="5806d19b-dc7f-4496-a52b-e481010db9b6" providerId="ADAL" clId="{E2C5D71D-F67A-4A5D-A04A-CDB01EF8C106}" dt="2023-10-19T09:13:47.108" v="271" actId="20577"/>
          <ac:spMkLst>
            <pc:docMk/>
            <pc:sldMk cId="0" sldId="259"/>
            <ac:spMk id="267" creationId="{00000000-0000-0000-0000-000000000000}"/>
          </ac:spMkLst>
        </pc:spChg>
        <pc:picChg chg="add del mod">
          <ac:chgData name="Nguyễn Bùi Kim Ngân" userId="5806d19b-dc7f-4496-a52b-e481010db9b6" providerId="ADAL" clId="{E2C5D71D-F67A-4A5D-A04A-CDB01EF8C106}" dt="2023-10-19T09:13:22.038" v="260" actId="478"/>
          <ac:picMkLst>
            <pc:docMk/>
            <pc:sldMk cId="0" sldId="259"/>
            <ac:picMk id="5" creationId="{EAC54443-79E1-921E-E66F-09CB8DC9F33E}"/>
          </ac:picMkLst>
        </pc:picChg>
        <pc:picChg chg="del">
          <ac:chgData name="Nguyễn Bùi Kim Ngân" userId="5806d19b-dc7f-4496-a52b-e481010db9b6" providerId="ADAL" clId="{E2C5D71D-F67A-4A5D-A04A-CDB01EF8C106}" dt="2023-10-19T09:11:17.468" v="258" actId="478"/>
          <ac:picMkLst>
            <pc:docMk/>
            <pc:sldMk cId="0" sldId="259"/>
            <ac:picMk id="266" creationId="{00000000-0000-0000-0000-000000000000}"/>
          </ac:picMkLst>
        </pc:picChg>
      </pc:sldChg>
      <pc:sldChg chg="del">
        <pc:chgData name="Nguyễn Bùi Kim Ngân" userId="5806d19b-dc7f-4496-a52b-e481010db9b6" providerId="ADAL" clId="{E2C5D71D-F67A-4A5D-A04A-CDB01EF8C106}" dt="2023-10-19T12:36:06.821" v="345" actId="47"/>
        <pc:sldMkLst>
          <pc:docMk/>
          <pc:sldMk cId="0" sldId="260"/>
        </pc:sldMkLst>
      </pc:sldChg>
      <pc:sldChg chg="addSp modSp del mod ord modNotes">
        <pc:chgData name="Nguyễn Bùi Kim Ngân" userId="5806d19b-dc7f-4496-a52b-e481010db9b6" providerId="ADAL" clId="{E2C5D71D-F67A-4A5D-A04A-CDB01EF8C106}" dt="2023-10-22T14:31:36.834" v="5838" actId="47"/>
        <pc:sldMkLst>
          <pc:docMk/>
          <pc:sldMk cId="0" sldId="261"/>
        </pc:sldMkLst>
        <pc:spChg chg="mod">
          <ac:chgData name="Nguyễn Bùi Kim Ngân" userId="5806d19b-dc7f-4496-a52b-e481010db9b6" providerId="ADAL" clId="{E2C5D71D-F67A-4A5D-A04A-CDB01EF8C106}" dt="2023-10-19T09:19:32.919" v="323" actId="207"/>
          <ac:spMkLst>
            <pc:docMk/>
            <pc:sldMk cId="0" sldId="261"/>
            <ac:spMk id="279" creationId="{00000000-0000-0000-0000-000000000000}"/>
          </ac:spMkLst>
        </pc:spChg>
        <pc:spChg chg="mod">
          <ac:chgData name="Nguyễn Bùi Kim Ngân" userId="5806d19b-dc7f-4496-a52b-e481010db9b6" providerId="ADAL" clId="{E2C5D71D-F67A-4A5D-A04A-CDB01EF8C106}" dt="2023-10-21T08:51:25.083" v="907" actId="207"/>
          <ac:spMkLst>
            <pc:docMk/>
            <pc:sldMk cId="0" sldId="261"/>
            <ac:spMk id="282" creationId="{00000000-0000-0000-0000-000000000000}"/>
          </ac:spMkLst>
        </pc:spChg>
        <pc:picChg chg="add mod">
          <ac:chgData name="Nguyễn Bùi Kim Ngân" userId="5806d19b-dc7f-4496-a52b-e481010db9b6" providerId="ADAL" clId="{E2C5D71D-F67A-4A5D-A04A-CDB01EF8C106}" dt="2023-10-19T09:17:39.738" v="277" actId="14100"/>
          <ac:picMkLst>
            <pc:docMk/>
            <pc:sldMk cId="0" sldId="261"/>
            <ac:picMk id="3" creationId="{D02A56CE-DD1F-EEF8-7DF7-C6E0D4D59D63}"/>
          </ac:picMkLst>
        </pc:picChg>
      </pc:sldChg>
      <pc:sldChg chg="del ord">
        <pc:chgData name="Nguyễn Bùi Kim Ngân" userId="5806d19b-dc7f-4496-a52b-e481010db9b6" providerId="ADAL" clId="{E2C5D71D-F67A-4A5D-A04A-CDB01EF8C106}" dt="2023-10-22T14:31:36.834" v="5838" actId="47"/>
        <pc:sldMkLst>
          <pc:docMk/>
          <pc:sldMk cId="0" sldId="262"/>
        </pc:sldMkLst>
      </pc:sldChg>
      <pc:sldChg chg="del">
        <pc:chgData name="Nguyễn Bùi Kim Ngân" userId="5806d19b-dc7f-4496-a52b-e481010db9b6" providerId="ADAL" clId="{E2C5D71D-F67A-4A5D-A04A-CDB01EF8C106}" dt="2023-10-22T14:31:36.834" v="5838" actId="47"/>
        <pc:sldMkLst>
          <pc:docMk/>
          <pc:sldMk cId="0" sldId="263"/>
        </pc:sldMkLst>
      </pc:sldChg>
      <pc:sldChg chg="del">
        <pc:chgData name="Nguyễn Bùi Kim Ngân" userId="5806d19b-dc7f-4496-a52b-e481010db9b6" providerId="ADAL" clId="{E2C5D71D-F67A-4A5D-A04A-CDB01EF8C106}" dt="2023-10-22T14:31:36.834" v="5838" actId="47"/>
        <pc:sldMkLst>
          <pc:docMk/>
          <pc:sldMk cId="0" sldId="264"/>
        </pc:sldMkLst>
      </pc:sldChg>
      <pc:sldChg chg="del">
        <pc:chgData name="Nguyễn Bùi Kim Ngân" userId="5806d19b-dc7f-4496-a52b-e481010db9b6" providerId="ADAL" clId="{E2C5D71D-F67A-4A5D-A04A-CDB01EF8C106}" dt="2023-10-22T14:31:36.834" v="5838" actId="47"/>
        <pc:sldMkLst>
          <pc:docMk/>
          <pc:sldMk cId="0" sldId="265"/>
        </pc:sldMkLst>
      </pc:sldChg>
      <pc:sldChg chg="del">
        <pc:chgData name="Nguyễn Bùi Kim Ngân" userId="5806d19b-dc7f-4496-a52b-e481010db9b6" providerId="ADAL" clId="{E2C5D71D-F67A-4A5D-A04A-CDB01EF8C106}" dt="2023-10-22T14:31:36.834" v="5838" actId="47"/>
        <pc:sldMkLst>
          <pc:docMk/>
          <pc:sldMk cId="0" sldId="266"/>
        </pc:sldMkLst>
      </pc:sldChg>
      <pc:sldChg chg="del">
        <pc:chgData name="Nguyễn Bùi Kim Ngân" userId="5806d19b-dc7f-4496-a52b-e481010db9b6" providerId="ADAL" clId="{E2C5D71D-F67A-4A5D-A04A-CDB01EF8C106}" dt="2023-10-22T14:31:36.834" v="5838" actId="47"/>
        <pc:sldMkLst>
          <pc:docMk/>
          <pc:sldMk cId="0" sldId="267"/>
        </pc:sldMkLst>
      </pc:sldChg>
      <pc:sldChg chg="del">
        <pc:chgData name="Nguyễn Bùi Kim Ngân" userId="5806d19b-dc7f-4496-a52b-e481010db9b6" providerId="ADAL" clId="{E2C5D71D-F67A-4A5D-A04A-CDB01EF8C106}" dt="2023-10-22T14:31:36.834" v="5838" actId="47"/>
        <pc:sldMkLst>
          <pc:docMk/>
          <pc:sldMk cId="0" sldId="268"/>
        </pc:sldMkLst>
      </pc:sldChg>
      <pc:sldChg chg="del">
        <pc:chgData name="Nguyễn Bùi Kim Ngân" userId="5806d19b-dc7f-4496-a52b-e481010db9b6" providerId="ADAL" clId="{E2C5D71D-F67A-4A5D-A04A-CDB01EF8C106}" dt="2023-10-22T14:31:47.901" v="5839" actId="47"/>
        <pc:sldMkLst>
          <pc:docMk/>
          <pc:sldMk cId="0" sldId="269"/>
        </pc:sldMkLst>
      </pc:sldChg>
      <pc:sldChg chg="del">
        <pc:chgData name="Nguyễn Bùi Kim Ngân" userId="5806d19b-dc7f-4496-a52b-e481010db9b6" providerId="ADAL" clId="{E2C5D71D-F67A-4A5D-A04A-CDB01EF8C106}" dt="2023-10-22T14:31:47.901" v="5839" actId="47"/>
        <pc:sldMkLst>
          <pc:docMk/>
          <pc:sldMk cId="0" sldId="270"/>
        </pc:sldMkLst>
      </pc:sldChg>
      <pc:sldChg chg="del">
        <pc:chgData name="Nguyễn Bùi Kim Ngân" userId="5806d19b-dc7f-4496-a52b-e481010db9b6" providerId="ADAL" clId="{E2C5D71D-F67A-4A5D-A04A-CDB01EF8C106}" dt="2023-10-22T14:31:47.901" v="5839" actId="47"/>
        <pc:sldMkLst>
          <pc:docMk/>
          <pc:sldMk cId="0" sldId="271"/>
        </pc:sldMkLst>
      </pc:sldChg>
      <pc:sldChg chg="del">
        <pc:chgData name="Nguyễn Bùi Kim Ngân" userId="5806d19b-dc7f-4496-a52b-e481010db9b6" providerId="ADAL" clId="{E2C5D71D-F67A-4A5D-A04A-CDB01EF8C106}" dt="2023-10-22T14:31:47.901" v="5839" actId="47"/>
        <pc:sldMkLst>
          <pc:docMk/>
          <pc:sldMk cId="0" sldId="272"/>
        </pc:sldMkLst>
      </pc:sldChg>
      <pc:sldChg chg="del">
        <pc:chgData name="Nguyễn Bùi Kim Ngân" userId="5806d19b-dc7f-4496-a52b-e481010db9b6" providerId="ADAL" clId="{E2C5D71D-F67A-4A5D-A04A-CDB01EF8C106}" dt="2023-10-22T14:31:47.901" v="5839" actId="47"/>
        <pc:sldMkLst>
          <pc:docMk/>
          <pc:sldMk cId="0" sldId="273"/>
        </pc:sldMkLst>
      </pc:sldChg>
      <pc:sldChg chg="del">
        <pc:chgData name="Nguyễn Bùi Kim Ngân" userId="5806d19b-dc7f-4496-a52b-e481010db9b6" providerId="ADAL" clId="{E2C5D71D-F67A-4A5D-A04A-CDB01EF8C106}" dt="2023-10-22T14:31:47.901" v="5839" actId="47"/>
        <pc:sldMkLst>
          <pc:docMk/>
          <pc:sldMk cId="0" sldId="274"/>
        </pc:sldMkLst>
      </pc:sldChg>
      <pc:sldChg chg="addSp delSp modSp del mod ord">
        <pc:chgData name="Nguyễn Bùi Kim Ngân" userId="5806d19b-dc7f-4496-a52b-e481010db9b6" providerId="ADAL" clId="{E2C5D71D-F67A-4A5D-A04A-CDB01EF8C106}" dt="2023-10-22T14:31:47.901" v="5839" actId="47"/>
        <pc:sldMkLst>
          <pc:docMk/>
          <pc:sldMk cId="0" sldId="275"/>
        </pc:sldMkLst>
        <pc:spChg chg="add del mod ord">
          <ac:chgData name="Nguyễn Bùi Kim Ngân" userId="5806d19b-dc7f-4496-a52b-e481010db9b6" providerId="ADAL" clId="{E2C5D71D-F67A-4A5D-A04A-CDB01EF8C106}" dt="2023-10-22T14:00:36.596" v="5275" actId="478"/>
          <ac:spMkLst>
            <pc:docMk/>
            <pc:sldMk cId="0" sldId="275"/>
            <ac:spMk id="5" creationId="{4C9E0944-9870-9D52-E3FD-0AF7A2B9BF1D}"/>
          </ac:spMkLst>
        </pc:spChg>
        <pc:spChg chg="add del mod">
          <ac:chgData name="Nguyễn Bùi Kim Ngân" userId="5806d19b-dc7f-4496-a52b-e481010db9b6" providerId="ADAL" clId="{E2C5D71D-F67A-4A5D-A04A-CDB01EF8C106}" dt="2023-10-22T14:00:29.232" v="5271" actId="478"/>
          <ac:spMkLst>
            <pc:docMk/>
            <pc:sldMk cId="0" sldId="275"/>
            <ac:spMk id="6" creationId="{547D9119-6DCA-300C-400A-344616E04FAF}"/>
          </ac:spMkLst>
        </pc:spChg>
        <pc:spChg chg="del">
          <ac:chgData name="Nguyễn Bùi Kim Ngân" userId="5806d19b-dc7f-4496-a52b-e481010db9b6" providerId="ADAL" clId="{E2C5D71D-F67A-4A5D-A04A-CDB01EF8C106}" dt="2023-10-22T13:56:25.690" v="5236" actId="478"/>
          <ac:spMkLst>
            <pc:docMk/>
            <pc:sldMk cId="0" sldId="275"/>
            <ac:spMk id="465" creationId="{00000000-0000-0000-0000-000000000000}"/>
          </ac:spMkLst>
        </pc:spChg>
        <pc:spChg chg="mod">
          <ac:chgData name="Nguyễn Bùi Kim Ngân" userId="5806d19b-dc7f-4496-a52b-e481010db9b6" providerId="ADAL" clId="{E2C5D71D-F67A-4A5D-A04A-CDB01EF8C106}" dt="2023-10-22T13:57:56.427" v="5246" actId="20577"/>
          <ac:spMkLst>
            <pc:docMk/>
            <pc:sldMk cId="0" sldId="275"/>
            <ac:spMk id="486" creationId="{00000000-0000-0000-0000-000000000000}"/>
          </ac:spMkLst>
        </pc:spChg>
        <pc:picChg chg="add del mod">
          <ac:chgData name="Nguyễn Bùi Kim Ngân" userId="5806d19b-dc7f-4496-a52b-e481010db9b6" providerId="ADAL" clId="{E2C5D71D-F67A-4A5D-A04A-CDB01EF8C106}" dt="2023-10-22T14:01:35.742" v="5283" actId="1076"/>
          <ac:picMkLst>
            <pc:docMk/>
            <pc:sldMk cId="0" sldId="275"/>
            <ac:picMk id="3" creationId="{FACFB105-0ABA-8482-883E-BDCBD53C87A3}"/>
          </ac:picMkLst>
        </pc:picChg>
        <pc:picChg chg="del">
          <ac:chgData name="Nguyễn Bùi Kim Ngân" userId="5806d19b-dc7f-4496-a52b-e481010db9b6" providerId="ADAL" clId="{E2C5D71D-F67A-4A5D-A04A-CDB01EF8C106}" dt="2023-10-22T13:58:33.813" v="5248" actId="478"/>
          <ac:picMkLst>
            <pc:docMk/>
            <pc:sldMk cId="0" sldId="275"/>
            <ac:picMk id="466" creationId="{00000000-0000-0000-0000-000000000000}"/>
          </ac:picMkLst>
        </pc:picChg>
      </pc:sldChg>
      <pc:sldChg chg="del">
        <pc:chgData name="Nguyễn Bùi Kim Ngân" userId="5806d19b-dc7f-4496-a52b-e481010db9b6" providerId="ADAL" clId="{E2C5D71D-F67A-4A5D-A04A-CDB01EF8C106}" dt="2023-10-22T14:31:47.901" v="5839" actId="47"/>
        <pc:sldMkLst>
          <pc:docMk/>
          <pc:sldMk cId="0" sldId="276"/>
        </pc:sldMkLst>
      </pc:sldChg>
      <pc:sldChg chg="del ord">
        <pc:chgData name="Nguyễn Bùi Kim Ngân" userId="5806d19b-dc7f-4496-a52b-e481010db9b6" providerId="ADAL" clId="{E2C5D71D-F67A-4A5D-A04A-CDB01EF8C106}" dt="2023-10-22T14:31:47.901" v="5839" actId="47"/>
        <pc:sldMkLst>
          <pc:docMk/>
          <pc:sldMk cId="0" sldId="277"/>
        </pc:sldMkLst>
      </pc:sldChg>
      <pc:sldChg chg="del">
        <pc:chgData name="Nguyễn Bùi Kim Ngân" userId="5806d19b-dc7f-4496-a52b-e481010db9b6" providerId="ADAL" clId="{E2C5D71D-F67A-4A5D-A04A-CDB01EF8C106}" dt="2023-10-22T14:31:47.901" v="5839" actId="47"/>
        <pc:sldMkLst>
          <pc:docMk/>
          <pc:sldMk cId="0" sldId="278"/>
        </pc:sldMkLst>
      </pc:sldChg>
      <pc:sldChg chg="del">
        <pc:chgData name="Nguyễn Bùi Kim Ngân" userId="5806d19b-dc7f-4496-a52b-e481010db9b6" providerId="ADAL" clId="{E2C5D71D-F67A-4A5D-A04A-CDB01EF8C106}" dt="2023-10-22T14:31:47.901" v="5839" actId="47"/>
        <pc:sldMkLst>
          <pc:docMk/>
          <pc:sldMk cId="0" sldId="279"/>
        </pc:sldMkLst>
      </pc:sldChg>
      <pc:sldChg chg="del">
        <pc:chgData name="Nguyễn Bùi Kim Ngân" userId="5806d19b-dc7f-4496-a52b-e481010db9b6" providerId="ADAL" clId="{E2C5D71D-F67A-4A5D-A04A-CDB01EF8C106}" dt="2023-10-22T14:31:47.901" v="5839" actId="47"/>
        <pc:sldMkLst>
          <pc:docMk/>
          <pc:sldMk cId="0" sldId="280"/>
        </pc:sldMkLst>
      </pc:sldChg>
      <pc:sldChg chg="del">
        <pc:chgData name="Nguyễn Bùi Kim Ngân" userId="5806d19b-dc7f-4496-a52b-e481010db9b6" providerId="ADAL" clId="{E2C5D71D-F67A-4A5D-A04A-CDB01EF8C106}" dt="2023-10-22T14:31:51.875" v="5840" actId="47"/>
        <pc:sldMkLst>
          <pc:docMk/>
          <pc:sldMk cId="0" sldId="281"/>
        </pc:sldMkLst>
      </pc:sldChg>
      <pc:sldChg chg="del">
        <pc:chgData name="Nguyễn Bùi Kim Ngân" userId="5806d19b-dc7f-4496-a52b-e481010db9b6" providerId="ADAL" clId="{E2C5D71D-F67A-4A5D-A04A-CDB01EF8C106}" dt="2023-10-22T14:31:51.875" v="5840" actId="47"/>
        <pc:sldMkLst>
          <pc:docMk/>
          <pc:sldMk cId="0" sldId="282"/>
        </pc:sldMkLst>
      </pc:sldChg>
      <pc:sldChg chg="del">
        <pc:chgData name="Nguyễn Bùi Kim Ngân" userId="5806d19b-dc7f-4496-a52b-e481010db9b6" providerId="ADAL" clId="{E2C5D71D-F67A-4A5D-A04A-CDB01EF8C106}" dt="2023-10-22T14:31:51.875" v="5840" actId="47"/>
        <pc:sldMkLst>
          <pc:docMk/>
          <pc:sldMk cId="0" sldId="283"/>
        </pc:sldMkLst>
      </pc:sldChg>
      <pc:sldChg chg="del">
        <pc:chgData name="Nguyễn Bùi Kim Ngân" userId="5806d19b-dc7f-4496-a52b-e481010db9b6" providerId="ADAL" clId="{E2C5D71D-F67A-4A5D-A04A-CDB01EF8C106}" dt="2023-10-22T14:31:51.875" v="5840" actId="47"/>
        <pc:sldMkLst>
          <pc:docMk/>
          <pc:sldMk cId="0" sldId="284"/>
        </pc:sldMkLst>
      </pc:sldChg>
      <pc:sldChg chg="del">
        <pc:chgData name="Nguyễn Bùi Kim Ngân" userId="5806d19b-dc7f-4496-a52b-e481010db9b6" providerId="ADAL" clId="{E2C5D71D-F67A-4A5D-A04A-CDB01EF8C106}" dt="2023-10-22T14:31:51.875" v="5840" actId="47"/>
        <pc:sldMkLst>
          <pc:docMk/>
          <pc:sldMk cId="0" sldId="285"/>
        </pc:sldMkLst>
      </pc:sldChg>
      <pc:sldChg chg="del">
        <pc:chgData name="Nguyễn Bùi Kim Ngân" userId="5806d19b-dc7f-4496-a52b-e481010db9b6" providerId="ADAL" clId="{E2C5D71D-F67A-4A5D-A04A-CDB01EF8C106}" dt="2023-10-22T14:31:51.875" v="5840" actId="47"/>
        <pc:sldMkLst>
          <pc:docMk/>
          <pc:sldMk cId="0" sldId="286"/>
        </pc:sldMkLst>
      </pc:sldChg>
      <pc:sldChg chg="del">
        <pc:chgData name="Nguyễn Bùi Kim Ngân" userId="5806d19b-dc7f-4496-a52b-e481010db9b6" providerId="ADAL" clId="{E2C5D71D-F67A-4A5D-A04A-CDB01EF8C106}" dt="2023-10-22T14:31:51.875" v="5840" actId="47"/>
        <pc:sldMkLst>
          <pc:docMk/>
          <pc:sldMk cId="0" sldId="287"/>
        </pc:sldMkLst>
      </pc:sldChg>
      <pc:sldChg chg="del">
        <pc:chgData name="Nguyễn Bùi Kim Ngân" userId="5806d19b-dc7f-4496-a52b-e481010db9b6" providerId="ADAL" clId="{E2C5D71D-F67A-4A5D-A04A-CDB01EF8C106}" dt="2023-10-22T14:31:51.875" v="5840" actId="47"/>
        <pc:sldMkLst>
          <pc:docMk/>
          <pc:sldMk cId="0" sldId="288"/>
        </pc:sldMkLst>
      </pc:sldChg>
      <pc:sldChg chg="del">
        <pc:chgData name="Nguyễn Bùi Kim Ngân" userId="5806d19b-dc7f-4496-a52b-e481010db9b6" providerId="ADAL" clId="{E2C5D71D-F67A-4A5D-A04A-CDB01EF8C106}" dt="2023-10-22T14:31:51.875" v="5840" actId="47"/>
        <pc:sldMkLst>
          <pc:docMk/>
          <pc:sldMk cId="0" sldId="289"/>
        </pc:sldMkLst>
      </pc:sldChg>
      <pc:sldChg chg="del">
        <pc:chgData name="Nguyễn Bùi Kim Ngân" userId="5806d19b-dc7f-4496-a52b-e481010db9b6" providerId="ADAL" clId="{E2C5D71D-F67A-4A5D-A04A-CDB01EF8C106}" dt="2023-10-22T14:31:51.875" v="5840" actId="47"/>
        <pc:sldMkLst>
          <pc:docMk/>
          <pc:sldMk cId="0" sldId="290"/>
        </pc:sldMkLst>
      </pc:sldChg>
      <pc:sldChg chg="del">
        <pc:chgData name="Nguyễn Bùi Kim Ngân" userId="5806d19b-dc7f-4496-a52b-e481010db9b6" providerId="ADAL" clId="{E2C5D71D-F67A-4A5D-A04A-CDB01EF8C106}" dt="2023-10-22T14:31:51.875" v="5840" actId="47"/>
        <pc:sldMkLst>
          <pc:docMk/>
          <pc:sldMk cId="0" sldId="291"/>
        </pc:sldMkLst>
      </pc:sldChg>
      <pc:sldChg chg="del">
        <pc:chgData name="Nguyễn Bùi Kim Ngân" userId="5806d19b-dc7f-4496-a52b-e481010db9b6" providerId="ADAL" clId="{E2C5D71D-F67A-4A5D-A04A-CDB01EF8C106}" dt="2023-10-22T14:31:51.875" v="5840" actId="47"/>
        <pc:sldMkLst>
          <pc:docMk/>
          <pc:sldMk cId="0" sldId="292"/>
        </pc:sldMkLst>
      </pc:sldChg>
      <pc:sldChg chg="del">
        <pc:chgData name="Nguyễn Bùi Kim Ngân" userId="5806d19b-dc7f-4496-a52b-e481010db9b6" providerId="ADAL" clId="{E2C5D71D-F67A-4A5D-A04A-CDB01EF8C106}" dt="2023-10-22T14:31:56.048" v="5841" actId="47"/>
        <pc:sldMkLst>
          <pc:docMk/>
          <pc:sldMk cId="0" sldId="293"/>
        </pc:sldMkLst>
      </pc:sldChg>
      <pc:sldChg chg="del">
        <pc:chgData name="Nguyễn Bùi Kim Ngân" userId="5806d19b-dc7f-4496-a52b-e481010db9b6" providerId="ADAL" clId="{E2C5D71D-F67A-4A5D-A04A-CDB01EF8C106}" dt="2023-10-22T14:31:56.048" v="5841" actId="47"/>
        <pc:sldMkLst>
          <pc:docMk/>
          <pc:sldMk cId="0" sldId="294"/>
        </pc:sldMkLst>
      </pc:sldChg>
      <pc:sldChg chg="del">
        <pc:chgData name="Nguyễn Bùi Kim Ngân" userId="5806d19b-dc7f-4496-a52b-e481010db9b6" providerId="ADAL" clId="{E2C5D71D-F67A-4A5D-A04A-CDB01EF8C106}" dt="2023-10-22T14:31:56.048" v="5841" actId="47"/>
        <pc:sldMkLst>
          <pc:docMk/>
          <pc:sldMk cId="0" sldId="295"/>
        </pc:sldMkLst>
      </pc:sldChg>
      <pc:sldChg chg="del">
        <pc:chgData name="Nguyễn Bùi Kim Ngân" userId="5806d19b-dc7f-4496-a52b-e481010db9b6" providerId="ADAL" clId="{E2C5D71D-F67A-4A5D-A04A-CDB01EF8C106}" dt="2023-10-22T14:31:56.048" v="5841" actId="47"/>
        <pc:sldMkLst>
          <pc:docMk/>
          <pc:sldMk cId="0" sldId="296"/>
        </pc:sldMkLst>
      </pc:sldChg>
      <pc:sldChg chg="addSp delSp modSp new mod ord">
        <pc:chgData name="Nguyễn Bùi Kim Ngân" userId="5806d19b-dc7f-4496-a52b-e481010db9b6" providerId="ADAL" clId="{E2C5D71D-F67A-4A5D-A04A-CDB01EF8C106}" dt="2023-10-22T14:47:14.169" v="5982" actId="14100"/>
        <pc:sldMkLst>
          <pc:docMk/>
          <pc:sldMk cId="171002671" sldId="297"/>
        </pc:sldMkLst>
        <pc:spChg chg="del mod">
          <ac:chgData name="Nguyễn Bùi Kim Ngân" userId="5806d19b-dc7f-4496-a52b-e481010db9b6" providerId="ADAL" clId="{E2C5D71D-F67A-4A5D-A04A-CDB01EF8C106}" dt="2023-10-19T14:08:23.621" v="885" actId="478"/>
          <ac:spMkLst>
            <pc:docMk/>
            <pc:sldMk cId="171002671" sldId="297"/>
            <ac:spMk id="2" creationId="{669F0901-D9DF-8804-621B-495B52DCCAF8}"/>
          </ac:spMkLst>
        </pc:spChg>
        <pc:spChg chg="del">
          <ac:chgData name="Nguyễn Bùi Kim Ngân" userId="5806d19b-dc7f-4496-a52b-e481010db9b6" providerId="ADAL" clId="{E2C5D71D-F67A-4A5D-A04A-CDB01EF8C106}" dt="2023-10-19T09:00:01.397" v="6" actId="478"/>
          <ac:spMkLst>
            <pc:docMk/>
            <pc:sldMk cId="171002671" sldId="297"/>
            <ac:spMk id="2" creationId="{F9EC57FC-2430-87C3-075B-DD9FCB7FBBCD}"/>
          </ac:spMkLst>
        </pc:spChg>
        <pc:spChg chg="add mod">
          <ac:chgData name="Nguyễn Bùi Kim Ngân" userId="5806d19b-dc7f-4496-a52b-e481010db9b6" providerId="ADAL" clId="{E2C5D71D-F67A-4A5D-A04A-CDB01EF8C106}" dt="2023-10-19T09:02:14.067" v="29" actId="14100"/>
          <ac:spMkLst>
            <pc:docMk/>
            <pc:sldMk cId="171002671" sldId="297"/>
            <ac:spMk id="3" creationId="{69FF98A0-26D5-54D1-25B4-0CFA9EF70F26}"/>
          </ac:spMkLst>
        </pc:spChg>
        <pc:spChg chg="add mod">
          <ac:chgData name="Nguyễn Bùi Kim Ngân" userId="5806d19b-dc7f-4496-a52b-e481010db9b6" providerId="ADAL" clId="{E2C5D71D-F67A-4A5D-A04A-CDB01EF8C106}" dt="2023-10-22T14:47:14.169" v="5982" actId="14100"/>
          <ac:spMkLst>
            <pc:docMk/>
            <pc:sldMk cId="171002671" sldId="297"/>
            <ac:spMk id="4" creationId="{57E0CB30-8B2B-FF56-D84A-8EEB385B8609}"/>
          </ac:spMkLst>
        </pc:spChg>
        <pc:spChg chg="add mod">
          <ac:chgData name="Nguyễn Bùi Kim Ngân" userId="5806d19b-dc7f-4496-a52b-e481010db9b6" providerId="ADAL" clId="{E2C5D71D-F67A-4A5D-A04A-CDB01EF8C106}" dt="2023-10-19T09:03:36.147" v="45" actId="1076"/>
          <ac:spMkLst>
            <pc:docMk/>
            <pc:sldMk cId="171002671" sldId="297"/>
            <ac:spMk id="5" creationId="{E23A50F8-2829-A18F-B9D8-5F416DF79531}"/>
          </ac:spMkLst>
        </pc:spChg>
        <pc:spChg chg="add mod">
          <ac:chgData name="Nguyễn Bùi Kim Ngân" userId="5806d19b-dc7f-4496-a52b-e481010db9b6" providerId="ADAL" clId="{E2C5D71D-F67A-4A5D-A04A-CDB01EF8C106}" dt="2023-10-19T09:03:17.858" v="43" actId="1076"/>
          <ac:spMkLst>
            <pc:docMk/>
            <pc:sldMk cId="171002671" sldId="297"/>
            <ac:spMk id="6" creationId="{9E7DAC76-5E35-5AD6-EAD4-903C06DFB676}"/>
          </ac:spMkLst>
        </pc:spChg>
        <pc:picChg chg="add del mod">
          <ac:chgData name="Nguyễn Bùi Kim Ngân" userId="5806d19b-dc7f-4496-a52b-e481010db9b6" providerId="ADAL" clId="{E2C5D71D-F67A-4A5D-A04A-CDB01EF8C106}" dt="2023-10-19T09:02:58.467" v="31" actId="478"/>
          <ac:picMkLst>
            <pc:docMk/>
            <pc:sldMk cId="171002671" sldId="297"/>
            <ac:picMk id="7" creationId="{16D45CB0-AF97-9181-9C33-B7458922CF50}"/>
          </ac:picMkLst>
        </pc:picChg>
        <pc:picChg chg="add mod">
          <ac:chgData name="Nguyễn Bùi Kim Ngân" userId="5806d19b-dc7f-4496-a52b-e481010db9b6" providerId="ADAL" clId="{E2C5D71D-F67A-4A5D-A04A-CDB01EF8C106}" dt="2023-10-19T09:03:10.137" v="42" actId="1076"/>
          <ac:picMkLst>
            <pc:docMk/>
            <pc:sldMk cId="171002671" sldId="297"/>
            <ac:picMk id="8" creationId="{BACB1165-C087-F9CE-9582-C9F3761422C9}"/>
          </ac:picMkLst>
        </pc:picChg>
      </pc:sldChg>
      <pc:sldChg chg="addSp delSp modSp new mod ord">
        <pc:chgData name="Nguyễn Bùi Kim Ngân" userId="5806d19b-dc7f-4496-a52b-e481010db9b6" providerId="ADAL" clId="{E2C5D71D-F67A-4A5D-A04A-CDB01EF8C106}" dt="2023-10-19T14:11:58.869" v="891" actId="1076"/>
        <pc:sldMkLst>
          <pc:docMk/>
          <pc:sldMk cId="2545243738" sldId="298"/>
        </pc:sldMkLst>
        <pc:spChg chg="mod">
          <ac:chgData name="Nguyễn Bùi Kim Ngân" userId="5806d19b-dc7f-4496-a52b-e481010db9b6" providerId="ADAL" clId="{E2C5D71D-F67A-4A5D-A04A-CDB01EF8C106}" dt="2023-10-19T09:18:06.468" v="292" actId="20577"/>
          <ac:spMkLst>
            <pc:docMk/>
            <pc:sldMk cId="2545243738" sldId="298"/>
            <ac:spMk id="2" creationId="{90479CC0-E8C6-2DE9-3C44-C913EAD3E6D9}"/>
          </ac:spMkLst>
        </pc:spChg>
        <pc:spChg chg="add del mod">
          <ac:chgData name="Nguyễn Bùi Kim Ngân" userId="5806d19b-dc7f-4496-a52b-e481010db9b6" providerId="ADAL" clId="{E2C5D71D-F67A-4A5D-A04A-CDB01EF8C106}" dt="2023-10-19T09:18:33.588" v="297" actId="478"/>
          <ac:spMkLst>
            <pc:docMk/>
            <pc:sldMk cId="2545243738" sldId="298"/>
            <ac:spMk id="4" creationId="{F592087B-41E9-793B-FEE7-98C41E0DD6DA}"/>
          </ac:spMkLst>
        </pc:spChg>
        <pc:spChg chg="add del mod">
          <ac:chgData name="Nguyễn Bùi Kim Ngân" userId="5806d19b-dc7f-4496-a52b-e481010db9b6" providerId="ADAL" clId="{E2C5D71D-F67A-4A5D-A04A-CDB01EF8C106}" dt="2023-10-19T09:18:41.898" v="301" actId="478"/>
          <ac:spMkLst>
            <pc:docMk/>
            <pc:sldMk cId="2545243738" sldId="298"/>
            <ac:spMk id="5" creationId="{3CB63402-3C32-1018-7DA9-E41865B6D07C}"/>
          </ac:spMkLst>
        </pc:spChg>
        <pc:spChg chg="add del">
          <ac:chgData name="Nguyễn Bùi Kim Ngân" userId="5806d19b-dc7f-4496-a52b-e481010db9b6" providerId="ADAL" clId="{E2C5D71D-F67A-4A5D-A04A-CDB01EF8C106}" dt="2023-10-19T12:40:41.654" v="353" actId="22"/>
          <ac:spMkLst>
            <pc:docMk/>
            <pc:sldMk cId="2545243738" sldId="298"/>
            <ac:spMk id="5" creationId="{8EB3E416-5334-02CB-33EE-556A1F7423D9}"/>
          </ac:spMkLst>
        </pc:spChg>
        <pc:spChg chg="add del mod">
          <ac:chgData name="Nguyễn Bùi Kim Ngân" userId="5806d19b-dc7f-4496-a52b-e481010db9b6" providerId="ADAL" clId="{E2C5D71D-F67A-4A5D-A04A-CDB01EF8C106}" dt="2023-10-19T09:18:56.178" v="304" actId="478"/>
          <ac:spMkLst>
            <pc:docMk/>
            <pc:sldMk cId="2545243738" sldId="298"/>
            <ac:spMk id="6" creationId="{7C9703CB-5D48-A22D-4C3C-B2096CAA8AD6}"/>
          </ac:spMkLst>
        </pc:spChg>
        <pc:spChg chg="add mod">
          <ac:chgData name="Nguyễn Bùi Kim Ngân" userId="5806d19b-dc7f-4496-a52b-e481010db9b6" providerId="ADAL" clId="{E2C5D71D-F67A-4A5D-A04A-CDB01EF8C106}" dt="2023-10-19T13:12:10.289" v="549" actId="1076"/>
          <ac:spMkLst>
            <pc:docMk/>
            <pc:sldMk cId="2545243738" sldId="298"/>
            <ac:spMk id="7" creationId="{5E8F6230-382C-E336-0D4C-F4382AC15D53}"/>
          </ac:spMkLst>
        </pc:spChg>
        <pc:spChg chg="add mod">
          <ac:chgData name="Nguyễn Bùi Kim Ngân" userId="5806d19b-dc7f-4496-a52b-e481010db9b6" providerId="ADAL" clId="{E2C5D71D-F67A-4A5D-A04A-CDB01EF8C106}" dt="2023-10-19T13:12:02.449" v="548" actId="1076"/>
          <ac:spMkLst>
            <pc:docMk/>
            <pc:sldMk cId="2545243738" sldId="298"/>
            <ac:spMk id="8" creationId="{68F22381-CB24-B9B4-0B7C-40D24A3A429F}"/>
          </ac:spMkLst>
        </pc:spChg>
        <pc:spChg chg="add del">
          <ac:chgData name="Nguyễn Bùi Kim Ngân" userId="5806d19b-dc7f-4496-a52b-e481010db9b6" providerId="ADAL" clId="{E2C5D71D-F67A-4A5D-A04A-CDB01EF8C106}" dt="2023-10-19T12:40:43.164" v="357" actId="22"/>
          <ac:spMkLst>
            <pc:docMk/>
            <pc:sldMk cId="2545243738" sldId="298"/>
            <ac:spMk id="9" creationId="{B1170478-6043-07CE-DAF4-670DE284FF87}"/>
          </ac:spMkLst>
        </pc:spChg>
        <pc:spChg chg="add del">
          <ac:chgData name="Nguyễn Bùi Kim Ngân" userId="5806d19b-dc7f-4496-a52b-e481010db9b6" providerId="ADAL" clId="{E2C5D71D-F67A-4A5D-A04A-CDB01EF8C106}" dt="2023-10-19T12:40:45.967" v="359" actId="478"/>
          <ac:spMkLst>
            <pc:docMk/>
            <pc:sldMk cId="2545243738" sldId="298"/>
            <ac:spMk id="11" creationId="{4F39ED45-97DC-3941-C3F9-5DC04F0F000B}"/>
          </ac:spMkLst>
        </pc:spChg>
        <pc:spChg chg="add del mod">
          <ac:chgData name="Nguyễn Bùi Kim Ngân" userId="5806d19b-dc7f-4496-a52b-e481010db9b6" providerId="ADAL" clId="{E2C5D71D-F67A-4A5D-A04A-CDB01EF8C106}" dt="2023-10-19T12:59:38.889" v="465" actId="478"/>
          <ac:spMkLst>
            <pc:docMk/>
            <pc:sldMk cId="2545243738" sldId="298"/>
            <ac:spMk id="12" creationId="{84A3D545-4749-BAA4-44D5-9BBD5652536F}"/>
          </ac:spMkLst>
        </pc:spChg>
        <pc:spChg chg="add del mod">
          <ac:chgData name="Nguyễn Bùi Kim Ngân" userId="5806d19b-dc7f-4496-a52b-e481010db9b6" providerId="ADAL" clId="{E2C5D71D-F67A-4A5D-A04A-CDB01EF8C106}" dt="2023-10-19T12:41:06.073" v="364"/>
          <ac:spMkLst>
            <pc:docMk/>
            <pc:sldMk cId="2545243738" sldId="298"/>
            <ac:spMk id="13" creationId="{577ABB48-09D0-4A80-3228-63CF4EE06124}"/>
          </ac:spMkLst>
        </pc:spChg>
        <pc:spChg chg="mod topLvl">
          <ac:chgData name="Nguyễn Bùi Kim Ngân" userId="5806d19b-dc7f-4496-a52b-e481010db9b6" providerId="ADAL" clId="{E2C5D71D-F67A-4A5D-A04A-CDB01EF8C106}" dt="2023-10-19T13:30:29.118" v="757" actId="2711"/>
          <ac:spMkLst>
            <pc:docMk/>
            <pc:sldMk cId="2545243738" sldId="298"/>
            <ac:spMk id="15" creationId="{F6E94364-675E-D6C7-6D74-89C1F00D5F7A}"/>
          </ac:spMkLst>
        </pc:spChg>
        <pc:spChg chg="mod topLvl">
          <ac:chgData name="Nguyễn Bùi Kim Ngân" userId="5806d19b-dc7f-4496-a52b-e481010db9b6" providerId="ADAL" clId="{E2C5D71D-F67A-4A5D-A04A-CDB01EF8C106}" dt="2023-10-19T13:30:29.118" v="757" actId="2711"/>
          <ac:spMkLst>
            <pc:docMk/>
            <pc:sldMk cId="2545243738" sldId="298"/>
            <ac:spMk id="16" creationId="{F4DB00DD-D147-1A10-CF7B-764192DE95B0}"/>
          </ac:spMkLst>
        </pc:spChg>
        <pc:spChg chg="del mod topLvl">
          <ac:chgData name="Nguyễn Bùi Kim Ngân" userId="5806d19b-dc7f-4496-a52b-e481010db9b6" providerId="ADAL" clId="{E2C5D71D-F67A-4A5D-A04A-CDB01EF8C106}" dt="2023-10-19T13:03:54.042" v="533" actId="478"/>
          <ac:spMkLst>
            <pc:docMk/>
            <pc:sldMk cId="2545243738" sldId="298"/>
            <ac:spMk id="17" creationId="{A3DA48B6-F991-7AB6-2846-3086FD406BBB}"/>
          </ac:spMkLst>
        </pc:spChg>
        <pc:spChg chg="mod topLvl">
          <ac:chgData name="Nguyễn Bùi Kim Ngân" userId="5806d19b-dc7f-4496-a52b-e481010db9b6" providerId="ADAL" clId="{E2C5D71D-F67A-4A5D-A04A-CDB01EF8C106}" dt="2023-10-19T13:30:51.937" v="758" actId="207"/>
          <ac:spMkLst>
            <pc:docMk/>
            <pc:sldMk cId="2545243738" sldId="298"/>
            <ac:spMk id="18" creationId="{BFECC98D-A68C-EFD5-C010-FA997648EF7B}"/>
          </ac:spMkLst>
        </pc:spChg>
        <pc:spChg chg="add del mod topLvl">
          <ac:chgData name="Nguyễn Bùi Kim Ngân" userId="5806d19b-dc7f-4496-a52b-e481010db9b6" providerId="ADAL" clId="{E2C5D71D-F67A-4A5D-A04A-CDB01EF8C106}" dt="2023-10-19T13:31:13.305" v="759" actId="207"/>
          <ac:spMkLst>
            <pc:docMk/>
            <pc:sldMk cId="2545243738" sldId="298"/>
            <ac:spMk id="19" creationId="{C23149A7-11F4-4613-1727-96BE0FD807EE}"/>
          </ac:spMkLst>
        </pc:spChg>
        <pc:spChg chg="mod topLvl">
          <ac:chgData name="Nguyễn Bùi Kim Ngân" userId="5806d19b-dc7f-4496-a52b-e481010db9b6" providerId="ADAL" clId="{E2C5D71D-F67A-4A5D-A04A-CDB01EF8C106}" dt="2023-10-19T13:30:29.118" v="757" actId="2711"/>
          <ac:spMkLst>
            <pc:docMk/>
            <pc:sldMk cId="2545243738" sldId="298"/>
            <ac:spMk id="20" creationId="{B98C88D4-7436-C6FD-4AC2-AABFE1D9CBE7}"/>
          </ac:spMkLst>
        </pc:spChg>
        <pc:spChg chg="mod">
          <ac:chgData name="Nguyễn Bùi Kim Ngân" userId="5806d19b-dc7f-4496-a52b-e481010db9b6" providerId="ADAL" clId="{E2C5D71D-F67A-4A5D-A04A-CDB01EF8C106}" dt="2023-10-19T13:29:32.488" v="754" actId="14100"/>
          <ac:spMkLst>
            <pc:docMk/>
            <pc:sldMk cId="2545243738" sldId="298"/>
            <ac:spMk id="31" creationId="{C6E4D393-34A4-172C-A6AA-F4024D546734}"/>
          </ac:spMkLst>
        </pc:spChg>
        <pc:spChg chg="del mod">
          <ac:chgData name="Nguyễn Bùi Kim Ngân" userId="5806d19b-dc7f-4496-a52b-e481010db9b6" providerId="ADAL" clId="{E2C5D71D-F67A-4A5D-A04A-CDB01EF8C106}" dt="2023-10-19T13:26:58.375" v="730" actId="478"/>
          <ac:spMkLst>
            <pc:docMk/>
            <pc:sldMk cId="2545243738" sldId="298"/>
            <ac:spMk id="32" creationId="{7CA93DF2-6C47-B4A8-A441-A43F76A51033}"/>
          </ac:spMkLst>
        </pc:spChg>
        <pc:spChg chg="mod">
          <ac:chgData name="Nguyễn Bùi Kim Ngân" userId="5806d19b-dc7f-4496-a52b-e481010db9b6" providerId="ADAL" clId="{E2C5D71D-F67A-4A5D-A04A-CDB01EF8C106}" dt="2023-10-19T13:27:41.200" v="742" actId="165"/>
          <ac:spMkLst>
            <pc:docMk/>
            <pc:sldMk cId="2545243738" sldId="298"/>
            <ac:spMk id="33" creationId="{9AE6D759-7CB7-BBFA-B99D-0FFA1EFD5038}"/>
          </ac:spMkLst>
        </pc:spChg>
        <pc:spChg chg="mod">
          <ac:chgData name="Nguyễn Bùi Kim Ngân" userId="5806d19b-dc7f-4496-a52b-e481010db9b6" providerId="ADAL" clId="{E2C5D71D-F67A-4A5D-A04A-CDB01EF8C106}" dt="2023-10-19T13:27:41.200" v="742" actId="165"/>
          <ac:spMkLst>
            <pc:docMk/>
            <pc:sldMk cId="2545243738" sldId="298"/>
            <ac:spMk id="34" creationId="{CA161BA1-2026-0A3E-8CD9-AFB23C810E2C}"/>
          </ac:spMkLst>
        </pc:spChg>
        <pc:spChg chg="mod">
          <ac:chgData name="Nguyễn Bùi Kim Ngân" userId="5806d19b-dc7f-4496-a52b-e481010db9b6" providerId="ADAL" clId="{E2C5D71D-F67A-4A5D-A04A-CDB01EF8C106}" dt="2023-10-19T13:27:41.200" v="742" actId="165"/>
          <ac:spMkLst>
            <pc:docMk/>
            <pc:sldMk cId="2545243738" sldId="298"/>
            <ac:spMk id="35" creationId="{D589695C-E495-956E-FF89-1B58789BC253}"/>
          </ac:spMkLst>
        </pc:spChg>
        <pc:spChg chg="mod">
          <ac:chgData name="Nguyễn Bùi Kim Ngân" userId="5806d19b-dc7f-4496-a52b-e481010db9b6" providerId="ADAL" clId="{E2C5D71D-F67A-4A5D-A04A-CDB01EF8C106}" dt="2023-10-19T13:29:23.004" v="752" actId="14100"/>
          <ac:spMkLst>
            <pc:docMk/>
            <pc:sldMk cId="2545243738" sldId="298"/>
            <ac:spMk id="38" creationId="{7415AF9E-7A5D-CA51-F364-AE916F9716D3}"/>
          </ac:spMkLst>
        </pc:spChg>
        <pc:spChg chg="del mod">
          <ac:chgData name="Nguyễn Bùi Kim Ngân" userId="5806d19b-dc7f-4496-a52b-e481010db9b6" providerId="ADAL" clId="{E2C5D71D-F67A-4A5D-A04A-CDB01EF8C106}" dt="2023-10-19T13:23:34.514" v="691" actId="478"/>
          <ac:spMkLst>
            <pc:docMk/>
            <pc:sldMk cId="2545243738" sldId="298"/>
            <ac:spMk id="39" creationId="{8CAC5FDA-1FA0-331D-7BBD-EF5FC4B29DB0}"/>
          </ac:spMkLst>
        </pc:spChg>
        <pc:spChg chg="mod">
          <ac:chgData name="Nguyễn Bùi Kim Ngân" userId="5806d19b-dc7f-4496-a52b-e481010db9b6" providerId="ADAL" clId="{E2C5D71D-F67A-4A5D-A04A-CDB01EF8C106}" dt="2023-10-19T13:27:41.200" v="742" actId="165"/>
          <ac:spMkLst>
            <pc:docMk/>
            <pc:sldMk cId="2545243738" sldId="298"/>
            <ac:spMk id="40" creationId="{33C6CFF5-F4AE-07D7-6048-64A244F01519}"/>
          </ac:spMkLst>
        </pc:spChg>
        <pc:spChg chg="mod">
          <ac:chgData name="Nguyễn Bùi Kim Ngân" userId="5806d19b-dc7f-4496-a52b-e481010db9b6" providerId="ADAL" clId="{E2C5D71D-F67A-4A5D-A04A-CDB01EF8C106}" dt="2023-10-19T13:27:41.200" v="742" actId="165"/>
          <ac:spMkLst>
            <pc:docMk/>
            <pc:sldMk cId="2545243738" sldId="298"/>
            <ac:spMk id="41" creationId="{24E690A0-FE30-C669-CE22-11D8679F2D39}"/>
          </ac:spMkLst>
        </pc:spChg>
        <pc:spChg chg="mod">
          <ac:chgData name="Nguyễn Bùi Kim Ngân" userId="5806d19b-dc7f-4496-a52b-e481010db9b6" providerId="ADAL" clId="{E2C5D71D-F67A-4A5D-A04A-CDB01EF8C106}" dt="2023-10-19T13:27:41.200" v="742" actId="165"/>
          <ac:spMkLst>
            <pc:docMk/>
            <pc:sldMk cId="2545243738" sldId="298"/>
            <ac:spMk id="42" creationId="{EC9F66ED-19FD-EF02-2513-F1262BDA01EF}"/>
          </ac:spMkLst>
        </pc:spChg>
        <pc:spChg chg="mod">
          <ac:chgData name="Nguyễn Bùi Kim Ngân" userId="5806d19b-dc7f-4496-a52b-e481010db9b6" providerId="ADAL" clId="{E2C5D71D-F67A-4A5D-A04A-CDB01EF8C106}" dt="2023-10-19T13:29:27.002" v="753" actId="14100"/>
          <ac:spMkLst>
            <pc:docMk/>
            <pc:sldMk cId="2545243738" sldId="298"/>
            <ac:spMk id="45" creationId="{8433DF7D-B671-C5F7-499D-C2E225B88BB7}"/>
          </ac:spMkLst>
        </pc:spChg>
        <pc:spChg chg="del mod">
          <ac:chgData name="Nguyễn Bùi Kim Ngân" userId="5806d19b-dc7f-4496-a52b-e481010db9b6" providerId="ADAL" clId="{E2C5D71D-F67A-4A5D-A04A-CDB01EF8C106}" dt="2023-10-19T13:23:43.572" v="699" actId="478"/>
          <ac:spMkLst>
            <pc:docMk/>
            <pc:sldMk cId="2545243738" sldId="298"/>
            <ac:spMk id="46" creationId="{601EECC4-7087-C131-7F0A-6973FE908826}"/>
          </ac:spMkLst>
        </pc:spChg>
        <pc:spChg chg="mod">
          <ac:chgData name="Nguyễn Bùi Kim Ngân" userId="5806d19b-dc7f-4496-a52b-e481010db9b6" providerId="ADAL" clId="{E2C5D71D-F67A-4A5D-A04A-CDB01EF8C106}" dt="2023-10-19T13:27:41.200" v="742" actId="165"/>
          <ac:spMkLst>
            <pc:docMk/>
            <pc:sldMk cId="2545243738" sldId="298"/>
            <ac:spMk id="47" creationId="{DDB8E08E-C0AE-37C1-2173-C0C6073A0879}"/>
          </ac:spMkLst>
        </pc:spChg>
        <pc:spChg chg="mod">
          <ac:chgData name="Nguyễn Bùi Kim Ngân" userId="5806d19b-dc7f-4496-a52b-e481010db9b6" providerId="ADAL" clId="{E2C5D71D-F67A-4A5D-A04A-CDB01EF8C106}" dt="2023-10-19T13:27:41.200" v="742" actId="165"/>
          <ac:spMkLst>
            <pc:docMk/>
            <pc:sldMk cId="2545243738" sldId="298"/>
            <ac:spMk id="48" creationId="{73893140-1CE1-07A5-D156-077CA1BF7863}"/>
          </ac:spMkLst>
        </pc:spChg>
        <pc:spChg chg="mod">
          <ac:chgData name="Nguyễn Bùi Kim Ngân" userId="5806d19b-dc7f-4496-a52b-e481010db9b6" providerId="ADAL" clId="{E2C5D71D-F67A-4A5D-A04A-CDB01EF8C106}" dt="2023-10-19T13:27:41.200" v="742" actId="165"/>
          <ac:spMkLst>
            <pc:docMk/>
            <pc:sldMk cId="2545243738" sldId="298"/>
            <ac:spMk id="49" creationId="{1EE56265-E12A-8E2A-4D86-7795D5B121D4}"/>
          </ac:spMkLst>
        </pc:spChg>
        <pc:spChg chg="mod">
          <ac:chgData name="Nguyễn Bùi Kim Ngân" userId="5806d19b-dc7f-4496-a52b-e481010db9b6" providerId="ADAL" clId="{E2C5D71D-F67A-4A5D-A04A-CDB01EF8C106}" dt="2023-10-19T13:28:01.669" v="745" actId="14100"/>
          <ac:spMkLst>
            <pc:docMk/>
            <pc:sldMk cId="2545243738" sldId="298"/>
            <ac:spMk id="55" creationId="{E0612093-BBB1-B6AA-51B6-649D735A6538}"/>
          </ac:spMkLst>
        </pc:spChg>
        <pc:spChg chg="del mod">
          <ac:chgData name="Nguyễn Bùi Kim Ngân" userId="5806d19b-dc7f-4496-a52b-e481010db9b6" providerId="ADAL" clId="{E2C5D71D-F67A-4A5D-A04A-CDB01EF8C106}" dt="2023-10-19T13:22:34.615" v="686" actId="478"/>
          <ac:spMkLst>
            <pc:docMk/>
            <pc:sldMk cId="2545243738" sldId="298"/>
            <ac:spMk id="56" creationId="{4BAE81A2-54C4-A22F-ACA4-C19428E66003}"/>
          </ac:spMkLst>
        </pc:spChg>
        <pc:spChg chg="mod">
          <ac:chgData name="Nguyễn Bùi Kim Ngân" userId="5806d19b-dc7f-4496-a52b-e481010db9b6" providerId="ADAL" clId="{E2C5D71D-F67A-4A5D-A04A-CDB01EF8C106}" dt="2023-10-19T13:27:41.200" v="742" actId="165"/>
          <ac:spMkLst>
            <pc:docMk/>
            <pc:sldMk cId="2545243738" sldId="298"/>
            <ac:spMk id="57" creationId="{8BF8447E-10F3-D9EC-C8D0-6038601563DA}"/>
          </ac:spMkLst>
        </pc:spChg>
        <pc:spChg chg="mod">
          <ac:chgData name="Nguyễn Bùi Kim Ngân" userId="5806d19b-dc7f-4496-a52b-e481010db9b6" providerId="ADAL" clId="{E2C5D71D-F67A-4A5D-A04A-CDB01EF8C106}" dt="2023-10-19T13:27:41.200" v="742" actId="165"/>
          <ac:spMkLst>
            <pc:docMk/>
            <pc:sldMk cId="2545243738" sldId="298"/>
            <ac:spMk id="58" creationId="{81FE51DA-A474-7297-B998-6F6CC8C45B2D}"/>
          </ac:spMkLst>
        </pc:spChg>
        <pc:spChg chg="mod">
          <ac:chgData name="Nguyễn Bùi Kim Ngân" userId="5806d19b-dc7f-4496-a52b-e481010db9b6" providerId="ADAL" clId="{E2C5D71D-F67A-4A5D-A04A-CDB01EF8C106}" dt="2023-10-19T13:27:41.200" v="742" actId="165"/>
          <ac:spMkLst>
            <pc:docMk/>
            <pc:sldMk cId="2545243738" sldId="298"/>
            <ac:spMk id="59" creationId="{F17FED26-B87B-DDC3-A96A-5B0B69FADD2B}"/>
          </ac:spMkLst>
        </pc:spChg>
        <pc:spChg chg="mod">
          <ac:chgData name="Nguyễn Bùi Kim Ngân" userId="5806d19b-dc7f-4496-a52b-e481010db9b6" providerId="ADAL" clId="{E2C5D71D-F67A-4A5D-A04A-CDB01EF8C106}" dt="2023-10-19T13:27:47.380" v="743" actId="14100"/>
          <ac:spMkLst>
            <pc:docMk/>
            <pc:sldMk cId="2545243738" sldId="298"/>
            <ac:spMk id="62" creationId="{2655886F-F2D4-8BAD-476A-60D04A912E80}"/>
          </ac:spMkLst>
        </pc:spChg>
        <pc:spChg chg="del mod">
          <ac:chgData name="Nguyễn Bùi Kim Ngân" userId="5806d19b-dc7f-4496-a52b-e481010db9b6" providerId="ADAL" clId="{E2C5D71D-F67A-4A5D-A04A-CDB01EF8C106}" dt="2023-10-19T13:21:01.592" v="644" actId="478"/>
          <ac:spMkLst>
            <pc:docMk/>
            <pc:sldMk cId="2545243738" sldId="298"/>
            <ac:spMk id="63" creationId="{0A2B9C98-CA14-B1C0-7F02-7771027AA162}"/>
          </ac:spMkLst>
        </pc:spChg>
        <pc:spChg chg="mod">
          <ac:chgData name="Nguyễn Bùi Kim Ngân" userId="5806d19b-dc7f-4496-a52b-e481010db9b6" providerId="ADAL" clId="{E2C5D71D-F67A-4A5D-A04A-CDB01EF8C106}" dt="2023-10-19T13:27:41.200" v="742" actId="165"/>
          <ac:spMkLst>
            <pc:docMk/>
            <pc:sldMk cId="2545243738" sldId="298"/>
            <ac:spMk id="64" creationId="{9508B3A1-F728-AF76-ABFC-36D37D367B9C}"/>
          </ac:spMkLst>
        </pc:spChg>
        <pc:spChg chg="mod">
          <ac:chgData name="Nguyễn Bùi Kim Ngân" userId="5806d19b-dc7f-4496-a52b-e481010db9b6" providerId="ADAL" clId="{E2C5D71D-F67A-4A5D-A04A-CDB01EF8C106}" dt="2023-10-19T13:27:41.200" v="742" actId="165"/>
          <ac:spMkLst>
            <pc:docMk/>
            <pc:sldMk cId="2545243738" sldId="298"/>
            <ac:spMk id="65" creationId="{64B1C36E-D9EC-58B3-FBA0-562877ADE455}"/>
          </ac:spMkLst>
        </pc:spChg>
        <pc:spChg chg="mod">
          <ac:chgData name="Nguyễn Bùi Kim Ngân" userId="5806d19b-dc7f-4496-a52b-e481010db9b6" providerId="ADAL" clId="{E2C5D71D-F67A-4A5D-A04A-CDB01EF8C106}" dt="2023-10-19T13:27:41.200" v="742" actId="165"/>
          <ac:spMkLst>
            <pc:docMk/>
            <pc:sldMk cId="2545243738" sldId="298"/>
            <ac:spMk id="66" creationId="{D5990682-BBD1-B706-8748-8C835F3C2E85}"/>
          </ac:spMkLst>
        </pc:spChg>
        <pc:spChg chg="mod">
          <ac:chgData name="Nguyễn Bùi Kim Ngân" userId="5806d19b-dc7f-4496-a52b-e481010db9b6" providerId="ADAL" clId="{E2C5D71D-F67A-4A5D-A04A-CDB01EF8C106}" dt="2023-10-19T13:27:52.524" v="744" actId="14100"/>
          <ac:spMkLst>
            <pc:docMk/>
            <pc:sldMk cId="2545243738" sldId="298"/>
            <ac:spMk id="69" creationId="{8771693E-11B0-A0FC-D4F9-6F05FB79882A}"/>
          </ac:spMkLst>
        </pc:spChg>
        <pc:spChg chg="del mod">
          <ac:chgData name="Nguyễn Bùi Kim Ngân" userId="5806d19b-dc7f-4496-a52b-e481010db9b6" providerId="ADAL" clId="{E2C5D71D-F67A-4A5D-A04A-CDB01EF8C106}" dt="2023-10-19T13:19:03.552" v="611" actId="478"/>
          <ac:spMkLst>
            <pc:docMk/>
            <pc:sldMk cId="2545243738" sldId="298"/>
            <ac:spMk id="70" creationId="{826E033E-CC6E-13D1-7A8E-F12D1A4E75FC}"/>
          </ac:spMkLst>
        </pc:spChg>
        <pc:spChg chg="mod">
          <ac:chgData name="Nguyễn Bùi Kim Ngân" userId="5806d19b-dc7f-4496-a52b-e481010db9b6" providerId="ADAL" clId="{E2C5D71D-F67A-4A5D-A04A-CDB01EF8C106}" dt="2023-10-19T13:27:41.200" v="742" actId="165"/>
          <ac:spMkLst>
            <pc:docMk/>
            <pc:sldMk cId="2545243738" sldId="298"/>
            <ac:spMk id="71" creationId="{ACFD7C5E-B1F4-F8A7-8567-47DD5A1D0F29}"/>
          </ac:spMkLst>
        </pc:spChg>
        <pc:spChg chg="mod">
          <ac:chgData name="Nguyễn Bùi Kim Ngân" userId="5806d19b-dc7f-4496-a52b-e481010db9b6" providerId="ADAL" clId="{E2C5D71D-F67A-4A5D-A04A-CDB01EF8C106}" dt="2023-10-19T13:27:41.200" v="742" actId="165"/>
          <ac:spMkLst>
            <pc:docMk/>
            <pc:sldMk cId="2545243738" sldId="298"/>
            <ac:spMk id="72" creationId="{9C107D63-7296-D5C4-16FE-234C0FFF66C6}"/>
          </ac:spMkLst>
        </pc:spChg>
        <pc:spChg chg="mod">
          <ac:chgData name="Nguyễn Bùi Kim Ngân" userId="5806d19b-dc7f-4496-a52b-e481010db9b6" providerId="ADAL" clId="{E2C5D71D-F67A-4A5D-A04A-CDB01EF8C106}" dt="2023-10-19T13:27:41.200" v="742" actId="165"/>
          <ac:spMkLst>
            <pc:docMk/>
            <pc:sldMk cId="2545243738" sldId="298"/>
            <ac:spMk id="73" creationId="{857782F6-6A88-AEE1-FF48-60E2734B3D17}"/>
          </ac:spMkLst>
        </pc:spChg>
        <pc:spChg chg="mod topLvl">
          <ac:chgData name="Nguyễn Bùi Kim Ngân" userId="5806d19b-dc7f-4496-a52b-e481010db9b6" providerId="ADAL" clId="{E2C5D71D-F67A-4A5D-A04A-CDB01EF8C106}" dt="2023-10-19T13:31:24.936" v="760" actId="113"/>
          <ac:spMkLst>
            <pc:docMk/>
            <pc:sldMk cId="2545243738" sldId="298"/>
            <ac:spMk id="74" creationId="{4A72A243-8F2E-6F61-CB46-F05088336676}"/>
          </ac:spMkLst>
        </pc:spChg>
        <pc:spChg chg="mod topLvl">
          <ac:chgData name="Nguyễn Bùi Kim Ngân" userId="5806d19b-dc7f-4496-a52b-e481010db9b6" providerId="ADAL" clId="{E2C5D71D-F67A-4A5D-A04A-CDB01EF8C106}" dt="2023-10-19T13:27:41.200" v="742" actId="165"/>
          <ac:spMkLst>
            <pc:docMk/>
            <pc:sldMk cId="2545243738" sldId="298"/>
            <ac:spMk id="75" creationId="{6831D233-EA4B-FC32-3001-922D55C1875B}"/>
          </ac:spMkLst>
        </pc:spChg>
        <pc:spChg chg="mod topLvl">
          <ac:chgData name="Nguyễn Bùi Kim Ngân" userId="5806d19b-dc7f-4496-a52b-e481010db9b6" providerId="ADAL" clId="{E2C5D71D-F67A-4A5D-A04A-CDB01EF8C106}" dt="2023-10-19T13:27:41.200" v="742" actId="165"/>
          <ac:spMkLst>
            <pc:docMk/>
            <pc:sldMk cId="2545243738" sldId="298"/>
            <ac:spMk id="76" creationId="{90212858-5606-B317-AFA0-D5127F2835B3}"/>
          </ac:spMkLst>
        </pc:spChg>
        <pc:spChg chg="add del mod">
          <ac:chgData name="Nguyễn Bùi Kim Ngân" userId="5806d19b-dc7f-4496-a52b-e481010db9b6" providerId="ADAL" clId="{E2C5D71D-F67A-4A5D-A04A-CDB01EF8C106}" dt="2023-10-19T14:00:47.180" v="852" actId="478"/>
          <ac:spMkLst>
            <pc:docMk/>
            <pc:sldMk cId="2545243738" sldId="298"/>
            <ac:spMk id="78" creationId="{A0C5C918-CB8F-AABD-064E-7562BC5F2938}"/>
          </ac:spMkLst>
        </pc:spChg>
        <pc:grpChg chg="add del mod">
          <ac:chgData name="Nguyễn Bùi Kim Ngân" userId="5806d19b-dc7f-4496-a52b-e481010db9b6" providerId="ADAL" clId="{E2C5D71D-F67A-4A5D-A04A-CDB01EF8C106}" dt="2023-10-19T13:01:19.842" v="512" actId="165"/>
          <ac:grpSpMkLst>
            <pc:docMk/>
            <pc:sldMk cId="2545243738" sldId="298"/>
            <ac:grpSpMk id="14" creationId="{36A6B4D2-212E-0FDA-5827-DB427F550700}"/>
          </ac:grpSpMkLst>
        </pc:grpChg>
        <pc:grpChg chg="add mod">
          <ac:chgData name="Nguyễn Bùi Kim Ngân" userId="5806d19b-dc7f-4496-a52b-e481010db9b6" providerId="ADAL" clId="{E2C5D71D-F67A-4A5D-A04A-CDB01EF8C106}" dt="2023-10-19T13:18:33.348" v="597" actId="1076"/>
          <ac:grpSpMkLst>
            <pc:docMk/>
            <pc:sldMk cId="2545243738" sldId="298"/>
            <ac:grpSpMk id="21" creationId="{F0774D01-63ED-861A-BAB1-FC48E6E6750C}"/>
          </ac:grpSpMkLst>
        </pc:grpChg>
        <pc:grpChg chg="add del mod">
          <ac:chgData name="Nguyễn Bùi Kim Ngân" userId="5806d19b-dc7f-4496-a52b-e481010db9b6" providerId="ADAL" clId="{E2C5D71D-F67A-4A5D-A04A-CDB01EF8C106}" dt="2023-10-19T13:27:41.200" v="742" actId="165"/>
          <ac:grpSpMkLst>
            <pc:docMk/>
            <pc:sldMk cId="2545243738" sldId="298"/>
            <ac:grpSpMk id="22" creationId="{C5E3AF00-CEED-67FC-5049-7B22A821B1CC}"/>
          </ac:grpSpMkLst>
        </pc:grpChg>
        <pc:grpChg chg="add del mod topLvl">
          <ac:chgData name="Nguyễn Bùi Kim Ngân" userId="5806d19b-dc7f-4496-a52b-e481010db9b6" providerId="ADAL" clId="{E2C5D71D-F67A-4A5D-A04A-CDB01EF8C106}" dt="2023-10-19T13:29:09.742" v="751" actId="14100"/>
          <ac:grpSpMkLst>
            <pc:docMk/>
            <pc:sldMk cId="2545243738" sldId="298"/>
            <ac:grpSpMk id="23" creationId="{AB5C4F10-405F-9331-0E98-E2A87C5E04BD}"/>
          </ac:grpSpMkLst>
        </pc:grpChg>
        <pc:grpChg chg="mod topLvl">
          <ac:chgData name="Nguyễn Bùi Kim Ngân" userId="5806d19b-dc7f-4496-a52b-e481010db9b6" providerId="ADAL" clId="{E2C5D71D-F67A-4A5D-A04A-CDB01EF8C106}" dt="2023-10-19T13:27:41.200" v="742" actId="165"/>
          <ac:grpSpMkLst>
            <pc:docMk/>
            <pc:sldMk cId="2545243738" sldId="298"/>
            <ac:grpSpMk id="24" creationId="{802621A6-17DF-59F2-DE2E-A1A8FA64ADEF}"/>
          </ac:grpSpMkLst>
        </pc:grpChg>
        <pc:grpChg chg="mod topLvl">
          <ac:chgData name="Nguyễn Bùi Kim Ngân" userId="5806d19b-dc7f-4496-a52b-e481010db9b6" providerId="ADAL" clId="{E2C5D71D-F67A-4A5D-A04A-CDB01EF8C106}" dt="2023-10-19T13:29:08.969" v="750" actId="1076"/>
          <ac:grpSpMkLst>
            <pc:docMk/>
            <pc:sldMk cId="2545243738" sldId="298"/>
            <ac:grpSpMk id="25" creationId="{E878D0B0-F8D2-1006-3A7C-566332B60852}"/>
          </ac:grpSpMkLst>
        </pc:grpChg>
        <pc:grpChg chg="mod">
          <ac:chgData name="Nguyễn Bùi Kim Ngân" userId="5806d19b-dc7f-4496-a52b-e481010db9b6" providerId="ADAL" clId="{E2C5D71D-F67A-4A5D-A04A-CDB01EF8C106}" dt="2023-10-19T13:27:41.200" v="742" actId="165"/>
          <ac:grpSpMkLst>
            <pc:docMk/>
            <pc:sldMk cId="2545243738" sldId="298"/>
            <ac:grpSpMk id="26" creationId="{8E5800AE-35F6-9036-99DE-86A8A8A0E81E}"/>
          </ac:grpSpMkLst>
        </pc:grpChg>
        <pc:grpChg chg="mod">
          <ac:chgData name="Nguyễn Bùi Kim Ngân" userId="5806d19b-dc7f-4496-a52b-e481010db9b6" providerId="ADAL" clId="{E2C5D71D-F67A-4A5D-A04A-CDB01EF8C106}" dt="2023-10-19T13:27:41.200" v="742" actId="165"/>
          <ac:grpSpMkLst>
            <pc:docMk/>
            <pc:sldMk cId="2545243738" sldId="298"/>
            <ac:grpSpMk id="27" creationId="{F81F7864-FCD3-5E3C-6821-B2479D30E421}"/>
          </ac:grpSpMkLst>
        </pc:grpChg>
        <pc:grpChg chg="mod">
          <ac:chgData name="Nguyễn Bùi Kim Ngân" userId="5806d19b-dc7f-4496-a52b-e481010db9b6" providerId="ADAL" clId="{E2C5D71D-F67A-4A5D-A04A-CDB01EF8C106}" dt="2023-10-19T13:27:41.200" v="742" actId="165"/>
          <ac:grpSpMkLst>
            <pc:docMk/>
            <pc:sldMk cId="2545243738" sldId="298"/>
            <ac:grpSpMk id="28" creationId="{1D057927-54A5-79D4-F23C-8C549B7EB81F}"/>
          </ac:grpSpMkLst>
        </pc:grpChg>
        <pc:grpChg chg="mod">
          <ac:chgData name="Nguyễn Bùi Kim Ngân" userId="5806d19b-dc7f-4496-a52b-e481010db9b6" providerId="ADAL" clId="{E2C5D71D-F67A-4A5D-A04A-CDB01EF8C106}" dt="2023-10-19T13:27:41.200" v="742" actId="165"/>
          <ac:grpSpMkLst>
            <pc:docMk/>
            <pc:sldMk cId="2545243738" sldId="298"/>
            <ac:grpSpMk id="29" creationId="{016F96C6-A9B3-5CEF-8D0F-B33D066A624F}"/>
          </ac:grpSpMkLst>
        </pc:grpChg>
        <pc:grpChg chg="del mod">
          <ac:chgData name="Nguyễn Bùi Kim Ngân" userId="5806d19b-dc7f-4496-a52b-e481010db9b6" providerId="ADAL" clId="{E2C5D71D-F67A-4A5D-A04A-CDB01EF8C106}" dt="2023-10-19T13:26:58.375" v="730" actId="478"/>
          <ac:grpSpMkLst>
            <pc:docMk/>
            <pc:sldMk cId="2545243738" sldId="298"/>
            <ac:grpSpMk id="30" creationId="{C0E59D27-1CEE-7D79-6F7D-FA53F17F25BA}"/>
          </ac:grpSpMkLst>
        </pc:grpChg>
        <pc:grpChg chg="mod">
          <ac:chgData name="Nguyễn Bùi Kim Ngân" userId="5806d19b-dc7f-4496-a52b-e481010db9b6" providerId="ADAL" clId="{E2C5D71D-F67A-4A5D-A04A-CDB01EF8C106}" dt="2023-10-19T13:27:41.200" v="742" actId="165"/>
          <ac:grpSpMkLst>
            <pc:docMk/>
            <pc:sldMk cId="2545243738" sldId="298"/>
            <ac:grpSpMk id="36" creationId="{17BB5C29-77A8-C1F2-38C2-B2DE654B259D}"/>
          </ac:grpSpMkLst>
        </pc:grpChg>
        <pc:grpChg chg="del mod">
          <ac:chgData name="Nguyễn Bùi Kim Ngân" userId="5806d19b-dc7f-4496-a52b-e481010db9b6" providerId="ADAL" clId="{E2C5D71D-F67A-4A5D-A04A-CDB01EF8C106}" dt="2023-10-19T13:23:34.514" v="691" actId="478"/>
          <ac:grpSpMkLst>
            <pc:docMk/>
            <pc:sldMk cId="2545243738" sldId="298"/>
            <ac:grpSpMk id="37" creationId="{9703B995-810B-837B-7EDF-9CB8D7A3357B}"/>
          </ac:grpSpMkLst>
        </pc:grpChg>
        <pc:grpChg chg="mod">
          <ac:chgData name="Nguyễn Bùi Kim Ngân" userId="5806d19b-dc7f-4496-a52b-e481010db9b6" providerId="ADAL" clId="{E2C5D71D-F67A-4A5D-A04A-CDB01EF8C106}" dt="2023-10-19T13:27:41.200" v="742" actId="165"/>
          <ac:grpSpMkLst>
            <pc:docMk/>
            <pc:sldMk cId="2545243738" sldId="298"/>
            <ac:grpSpMk id="43" creationId="{3BACD693-CAC7-1847-62F7-3929A5E9771C}"/>
          </ac:grpSpMkLst>
        </pc:grpChg>
        <pc:grpChg chg="del mod">
          <ac:chgData name="Nguyễn Bùi Kim Ngân" userId="5806d19b-dc7f-4496-a52b-e481010db9b6" providerId="ADAL" clId="{E2C5D71D-F67A-4A5D-A04A-CDB01EF8C106}" dt="2023-10-19T13:23:43.572" v="699" actId="478"/>
          <ac:grpSpMkLst>
            <pc:docMk/>
            <pc:sldMk cId="2545243738" sldId="298"/>
            <ac:grpSpMk id="44" creationId="{D946303A-EAC2-95FF-8EF9-777792D854DA}"/>
          </ac:grpSpMkLst>
        </pc:grpChg>
        <pc:grpChg chg="mod">
          <ac:chgData name="Nguyễn Bùi Kim Ngân" userId="5806d19b-dc7f-4496-a52b-e481010db9b6" providerId="ADAL" clId="{E2C5D71D-F67A-4A5D-A04A-CDB01EF8C106}" dt="2023-10-19T13:27:41.200" v="742" actId="165"/>
          <ac:grpSpMkLst>
            <pc:docMk/>
            <pc:sldMk cId="2545243738" sldId="298"/>
            <ac:grpSpMk id="50" creationId="{CC90727E-8140-31FC-1855-60E89FDB0DF6}"/>
          </ac:grpSpMkLst>
        </pc:grpChg>
        <pc:grpChg chg="mod">
          <ac:chgData name="Nguyễn Bùi Kim Ngân" userId="5806d19b-dc7f-4496-a52b-e481010db9b6" providerId="ADAL" clId="{E2C5D71D-F67A-4A5D-A04A-CDB01EF8C106}" dt="2023-10-19T13:27:41.200" v="742" actId="165"/>
          <ac:grpSpMkLst>
            <pc:docMk/>
            <pc:sldMk cId="2545243738" sldId="298"/>
            <ac:grpSpMk id="51" creationId="{13546C78-8F39-0B5D-1AF8-3F476284864C}"/>
          </ac:grpSpMkLst>
        </pc:grpChg>
        <pc:grpChg chg="mod">
          <ac:chgData name="Nguyễn Bùi Kim Ngân" userId="5806d19b-dc7f-4496-a52b-e481010db9b6" providerId="ADAL" clId="{E2C5D71D-F67A-4A5D-A04A-CDB01EF8C106}" dt="2023-10-19T13:27:41.200" v="742" actId="165"/>
          <ac:grpSpMkLst>
            <pc:docMk/>
            <pc:sldMk cId="2545243738" sldId="298"/>
            <ac:grpSpMk id="52" creationId="{2DA5B0D9-D074-B8C4-6722-B1556C24DFC4}"/>
          </ac:grpSpMkLst>
        </pc:grpChg>
        <pc:grpChg chg="mod">
          <ac:chgData name="Nguyễn Bùi Kim Ngân" userId="5806d19b-dc7f-4496-a52b-e481010db9b6" providerId="ADAL" clId="{E2C5D71D-F67A-4A5D-A04A-CDB01EF8C106}" dt="2023-10-19T13:27:41.200" v="742" actId="165"/>
          <ac:grpSpMkLst>
            <pc:docMk/>
            <pc:sldMk cId="2545243738" sldId="298"/>
            <ac:grpSpMk id="53" creationId="{A690672D-7A87-BB15-2ED5-C5DED0BF568D}"/>
          </ac:grpSpMkLst>
        </pc:grpChg>
        <pc:grpChg chg="del mod">
          <ac:chgData name="Nguyễn Bùi Kim Ngân" userId="5806d19b-dc7f-4496-a52b-e481010db9b6" providerId="ADAL" clId="{E2C5D71D-F67A-4A5D-A04A-CDB01EF8C106}" dt="2023-10-19T13:22:34.615" v="686" actId="478"/>
          <ac:grpSpMkLst>
            <pc:docMk/>
            <pc:sldMk cId="2545243738" sldId="298"/>
            <ac:grpSpMk id="54" creationId="{8E5292E6-04A0-9678-048F-079E0A40E8F6}"/>
          </ac:grpSpMkLst>
        </pc:grpChg>
        <pc:grpChg chg="mod">
          <ac:chgData name="Nguyễn Bùi Kim Ngân" userId="5806d19b-dc7f-4496-a52b-e481010db9b6" providerId="ADAL" clId="{E2C5D71D-F67A-4A5D-A04A-CDB01EF8C106}" dt="2023-10-19T13:27:41.200" v="742" actId="165"/>
          <ac:grpSpMkLst>
            <pc:docMk/>
            <pc:sldMk cId="2545243738" sldId="298"/>
            <ac:grpSpMk id="60" creationId="{343C9784-A132-64D0-02D6-2B5616F860AC}"/>
          </ac:grpSpMkLst>
        </pc:grpChg>
        <pc:grpChg chg="del mod">
          <ac:chgData name="Nguyễn Bùi Kim Ngân" userId="5806d19b-dc7f-4496-a52b-e481010db9b6" providerId="ADAL" clId="{E2C5D71D-F67A-4A5D-A04A-CDB01EF8C106}" dt="2023-10-19T13:21:01.592" v="644" actId="478"/>
          <ac:grpSpMkLst>
            <pc:docMk/>
            <pc:sldMk cId="2545243738" sldId="298"/>
            <ac:grpSpMk id="61" creationId="{5E064842-B940-F901-4C7B-A918677D8919}"/>
          </ac:grpSpMkLst>
        </pc:grpChg>
        <pc:grpChg chg="mod">
          <ac:chgData name="Nguyễn Bùi Kim Ngân" userId="5806d19b-dc7f-4496-a52b-e481010db9b6" providerId="ADAL" clId="{E2C5D71D-F67A-4A5D-A04A-CDB01EF8C106}" dt="2023-10-19T13:27:41.200" v="742" actId="165"/>
          <ac:grpSpMkLst>
            <pc:docMk/>
            <pc:sldMk cId="2545243738" sldId="298"/>
            <ac:grpSpMk id="67" creationId="{920AD7A9-B676-9801-AD63-051CA44005A5}"/>
          </ac:grpSpMkLst>
        </pc:grpChg>
        <pc:grpChg chg="del mod">
          <ac:chgData name="Nguyễn Bùi Kim Ngân" userId="5806d19b-dc7f-4496-a52b-e481010db9b6" providerId="ADAL" clId="{E2C5D71D-F67A-4A5D-A04A-CDB01EF8C106}" dt="2023-10-19T13:19:03.552" v="611" actId="478"/>
          <ac:grpSpMkLst>
            <pc:docMk/>
            <pc:sldMk cId="2545243738" sldId="298"/>
            <ac:grpSpMk id="68" creationId="{A192096B-13B4-B4ED-C1DE-E8E7F85AF9CB}"/>
          </ac:grpSpMkLst>
        </pc:grpChg>
        <pc:picChg chg="add mod">
          <ac:chgData name="Nguyễn Bùi Kim Ngân" userId="5806d19b-dc7f-4496-a52b-e481010db9b6" providerId="ADAL" clId="{E2C5D71D-F67A-4A5D-A04A-CDB01EF8C106}" dt="2023-10-19T14:11:58.869" v="891" actId="1076"/>
          <ac:picMkLst>
            <pc:docMk/>
            <pc:sldMk cId="2545243738" sldId="298"/>
            <ac:picMk id="3" creationId="{1DF691E8-62FA-5257-385F-347EA9A31CD3}"/>
          </ac:picMkLst>
        </pc:picChg>
      </pc:sldChg>
      <pc:sldChg chg="addSp delSp modSp add mod modNotesTx">
        <pc:chgData name="Nguyễn Bùi Kim Ngân" userId="5806d19b-dc7f-4496-a52b-e481010db9b6" providerId="ADAL" clId="{E2C5D71D-F67A-4A5D-A04A-CDB01EF8C106}" dt="2023-10-23T15:36:58.734" v="6056" actId="20577"/>
        <pc:sldMkLst>
          <pc:docMk/>
          <pc:sldMk cId="2668561374" sldId="299"/>
        </pc:sldMkLst>
        <pc:spChg chg="mod">
          <ac:chgData name="Nguyễn Bùi Kim Ngân" userId="5806d19b-dc7f-4496-a52b-e481010db9b6" providerId="ADAL" clId="{E2C5D71D-F67A-4A5D-A04A-CDB01EF8C106}" dt="2023-10-21T16:14:51.534" v="3115" actId="1076"/>
          <ac:spMkLst>
            <pc:docMk/>
            <pc:sldMk cId="2668561374" sldId="299"/>
            <ac:spMk id="2" creationId="{90479CC0-E8C6-2DE9-3C44-C913EAD3E6D9}"/>
          </ac:spMkLst>
        </pc:spChg>
        <pc:spChg chg="add mod topLvl">
          <ac:chgData name="Nguyễn Bùi Kim Ngân" userId="5806d19b-dc7f-4496-a52b-e481010db9b6" providerId="ADAL" clId="{E2C5D71D-F67A-4A5D-A04A-CDB01EF8C106}" dt="2023-10-22T10:27:20.424" v="4083" actId="207"/>
          <ac:spMkLst>
            <pc:docMk/>
            <pc:sldMk cId="2668561374" sldId="299"/>
            <ac:spMk id="4" creationId="{84142BC0-2274-4F7F-9CD4-C741B5C14516}"/>
          </ac:spMkLst>
        </pc:spChg>
        <pc:spChg chg="add mod topLvl">
          <ac:chgData name="Nguyễn Bùi Kim Ngân" userId="5806d19b-dc7f-4496-a52b-e481010db9b6" providerId="ADAL" clId="{E2C5D71D-F67A-4A5D-A04A-CDB01EF8C106}" dt="2023-10-22T10:26:36.779" v="4049" actId="164"/>
          <ac:spMkLst>
            <pc:docMk/>
            <pc:sldMk cId="2668561374" sldId="299"/>
            <ac:spMk id="5" creationId="{8BFEA7C6-C233-3BB9-AC0A-C507C3ECF379}"/>
          </ac:spMkLst>
        </pc:spChg>
        <pc:spChg chg="add mod topLvl">
          <ac:chgData name="Nguyễn Bùi Kim Ngân" userId="5806d19b-dc7f-4496-a52b-e481010db9b6" providerId="ADAL" clId="{E2C5D71D-F67A-4A5D-A04A-CDB01EF8C106}" dt="2023-10-22T10:26:36.779" v="4049" actId="164"/>
          <ac:spMkLst>
            <pc:docMk/>
            <pc:sldMk cId="2668561374" sldId="299"/>
            <ac:spMk id="6" creationId="{622956BD-DA19-2FD8-D5CA-7B59E326EF24}"/>
          </ac:spMkLst>
        </pc:spChg>
        <pc:spChg chg="mod">
          <ac:chgData name="Nguyễn Bùi Kim Ngân" userId="5806d19b-dc7f-4496-a52b-e481010db9b6" providerId="ADAL" clId="{E2C5D71D-F67A-4A5D-A04A-CDB01EF8C106}" dt="2023-10-21T15:35:06.626" v="2450" actId="14100"/>
          <ac:spMkLst>
            <pc:docMk/>
            <pc:sldMk cId="2668561374" sldId="299"/>
            <ac:spMk id="7" creationId="{5E8F6230-382C-E336-0D4C-F4382AC15D53}"/>
          </ac:spMkLst>
        </pc:spChg>
        <pc:spChg chg="mod">
          <ac:chgData name="Nguyễn Bùi Kim Ngân" userId="5806d19b-dc7f-4496-a52b-e481010db9b6" providerId="ADAL" clId="{E2C5D71D-F67A-4A5D-A04A-CDB01EF8C106}" dt="2023-10-21T15:33:06.140" v="2397" actId="1035"/>
          <ac:spMkLst>
            <pc:docMk/>
            <pc:sldMk cId="2668561374" sldId="299"/>
            <ac:spMk id="8" creationId="{68F22381-CB24-B9B4-0B7C-40D24A3A429F}"/>
          </ac:spMkLst>
        </pc:spChg>
        <pc:spChg chg="add mod topLvl">
          <ac:chgData name="Nguyễn Bùi Kim Ngân" userId="5806d19b-dc7f-4496-a52b-e481010db9b6" providerId="ADAL" clId="{E2C5D71D-F67A-4A5D-A04A-CDB01EF8C106}" dt="2023-10-22T10:26:36.779" v="4049" actId="164"/>
          <ac:spMkLst>
            <pc:docMk/>
            <pc:sldMk cId="2668561374" sldId="299"/>
            <ac:spMk id="9" creationId="{06D07EBA-0F41-6AEA-E665-04E9DDBA1379}"/>
          </ac:spMkLst>
        </pc:spChg>
        <pc:spChg chg="add mod topLvl">
          <ac:chgData name="Nguyễn Bùi Kim Ngân" userId="5806d19b-dc7f-4496-a52b-e481010db9b6" providerId="ADAL" clId="{E2C5D71D-F67A-4A5D-A04A-CDB01EF8C106}" dt="2023-10-22T10:26:36.779" v="4049" actId="164"/>
          <ac:spMkLst>
            <pc:docMk/>
            <pc:sldMk cId="2668561374" sldId="299"/>
            <ac:spMk id="10" creationId="{A0216228-CFF8-C8D1-26C3-62F4C5E46636}"/>
          </ac:spMkLst>
        </pc:spChg>
        <pc:spChg chg="add mod">
          <ac:chgData name="Nguyễn Bùi Kim Ngân" userId="5806d19b-dc7f-4496-a52b-e481010db9b6" providerId="ADAL" clId="{E2C5D71D-F67A-4A5D-A04A-CDB01EF8C106}" dt="2023-10-22T10:26:36.779" v="4049" actId="164"/>
          <ac:spMkLst>
            <pc:docMk/>
            <pc:sldMk cId="2668561374" sldId="299"/>
            <ac:spMk id="12" creationId="{8A619628-A87D-9265-DDC3-E5C6B104810B}"/>
          </ac:spMkLst>
        </pc:spChg>
        <pc:grpChg chg="add del mod">
          <ac:chgData name="Nguyễn Bùi Kim Ngân" userId="5806d19b-dc7f-4496-a52b-e481010db9b6" providerId="ADAL" clId="{E2C5D71D-F67A-4A5D-A04A-CDB01EF8C106}" dt="2023-10-22T10:25:57.234" v="4016" actId="165"/>
          <ac:grpSpMkLst>
            <pc:docMk/>
            <pc:sldMk cId="2668561374" sldId="299"/>
            <ac:grpSpMk id="11" creationId="{A4C2E248-AE74-17A4-111B-FEB5351B96ED}"/>
          </ac:grpSpMkLst>
        </pc:grpChg>
        <pc:grpChg chg="add mod">
          <ac:chgData name="Nguyễn Bùi Kim Ngân" userId="5806d19b-dc7f-4496-a52b-e481010db9b6" providerId="ADAL" clId="{E2C5D71D-F67A-4A5D-A04A-CDB01EF8C106}" dt="2023-10-22T10:26:39.958" v="4079" actId="1037"/>
          <ac:grpSpMkLst>
            <pc:docMk/>
            <pc:sldMk cId="2668561374" sldId="299"/>
            <ac:grpSpMk id="13" creationId="{6FAD19ED-69FF-E361-20B1-194B6F5AF831}"/>
          </ac:grpSpMkLst>
        </pc:grpChg>
        <pc:picChg chg="mod">
          <ac:chgData name="Nguyễn Bùi Kim Ngân" userId="5806d19b-dc7f-4496-a52b-e481010db9b6" providerId="ADAL" clId="{E2C5D71D-F67A-4A5D-A04A-CDB01EF8C106}" dt="2023-10-21T14:49:31.504" v="1873" actId="1076"/>
          <ac:picMkLst>
            <pc:docMk/>
            <pc:sldMk cId="2668561374" sldId="299"/>
            <ac:picMk id="3" creationId="{1DF691E8-62FA-5257-385F-347EA9A31CD3}"/>
          </ac:picMkLst>
        </pc:picChg>
      </pc:sldChg>
      <pc:sldChg chg="addSp delSp modSp mod modNotes">
        <pc:chgData name="Nguyễn Bùi Kim Ngân" userId="5806d19b-dc7f-4496-a52b-e481010db9b6" providerId="ADAL" clId="{E2C5D71D-F67A-4A5D-A04A-CDB01EF8C106}" dt="2023-10-22T10:27:37.181" v="4087" actId="207"/>
        <pc:sldMkLst>
          <pc:docMk/>
          <pc:sldMk cId="508124535" sldId="300"/>
        </pc:sldMkLst>
        <pc:spChg chg="add del mod">
          <ac:chgData name="Nguyễn Bùi Kim Ngân" userId="5806d19b-dc7f-4496-a52b-e481010db9b6" providerId="ADAL" clId="{E2C5D71D-F67A-4A5D-A04A-CDB01EF8C106}" dt="2023-10-21T15:35:32.349" v="2453"/>
          <ac:spMkLst>
            <pc:docMk/>
            <pc:sldMk cId="508124535" sldId="300"/>
            <ac:spMk id="2" creationId="{90479CC0-E8C6-2DE9-3C44-C913EAD3E6D9}"/>
          </ac:spMkLst>
        </pc:spChg>
        <pc:spChg chg="mod">
          <ac:chgData name="Nguyễn Bùi Kim Ngân" userId="5806d19b-dc7f-4496-a52b-e481010db9b6" providerId="ADAL" clId="{E2C5D71D-F67A-4A5D-A04A-CDB01EF8C106}" dt="2023-10-21T09:50:00.561" v="1490" actId="1035"/>
          <ac:spMkLst>
            <pc:docMk/>
            <pc:sldMk cId="508124535" sldId="300"/>
            <ac:spMk id="3" creationId="{0C52A515-F9FF-C291-256A-C3C2684966B0}"/>
          </ac:spMkLst>
        </pc:spChg>
        <pc:spChg chg="add del">
          <ac:chgData name="Nguyễn Bùi Kim Ngân" userId="5806d19b-dc7f-4496-a52b-e481010db9b6" providerId="ADAL" clId="{E2C5D71D-F67A-4A5D-A04A-CDB01EF8C106}" dt="2023-10-21T09:07:12.928" v="951" actId="478"/>
          <ac:spMkLst>
            <pc:docMk/>
            <pc:sldMk cId="508124535" sldId="300"/>
            <ac:spMk id="4" creationId="{24334EB8-E320-5E6B-654B-8137F2152985}"/>
          </ac:spMkLst>
        </pc:spChg>
        <pc:spChg chg="mod">
          <ac:chgData name="Nguyễn Bùi Kim Ngân" userId="5806d19b-dc7f-4496-a52b-e481010db9b6" providerId="ADAL" clId="{E2C5D71D-F67A-4A5D-A04A-CDB01EF8C106}" dt="2023-10-22T10:27:32.113" v="4086"/>
          <ac:spMkLst>
            <pc:docMk/>
            <pc:sldMk cId="508124535" sldId="300"/>
            <ac:spMk id="5" creationId="{10FB5815-D42E-E440-1FD7-33217C9E4BC7}"/>
          </ac:spMkLst>
        </pc:spChg>
        <pc:spChg chg="del mod">
          <ac:chgData name="Nguyễn Bùi Kim Ngân" userId="5806d19b-dc7f-4496-a52b-e481010db9b6" providerId="ADAL" clId="{E2C5D71D-F67A-4A5D-A04A-CDB01EF8C106}" dt="2023-10-21T09:20:24.277" v="1126" actId="478"/>
          <ac:spMkLst>
            <pc:docMk/>
            <pc:sldMk cId="508124535" sldId="300"/>
            <ac:spMk id="5" creationId="{753A6881-D0AB-6161-07B3-F9A113B16E3B}"/>
          </ac:spMkLst>
        </pc:spChg>
        <pc:spChg chg="add del mod">
          <ac:chgData name="Nguyễn Bùi Kim Ngân" userId="5806d19b-dc7f-4496-a52b-e481010db9b6" providerId="ADAL" clId="{E2C5D71D-F67A-4A5D-A04A-CDB01EF8C106}" dt="2023-10-21T15:34:15.792" v="2409" actId="478"/>
          <ac:spMkLst>
            <pc:docMk/>
            <pc:sldMk cId="508124535" sldId="300"/>
            <ac:spMk id="5" creationId="{95DCEBDD-5DFC-B3C5-3291-E6A193569260}"/>
          </ac:spMkLst>
        </pc:spChg>
        <pc:spChg chg="add mod">
          <ac:chgData name="Nguyễn Bùi Kim Ngân" userId="5806d19b-dc7f-4496-a52b-e481010db9b6" providerId="ADAL" clId="{E2C5D71D-F67A-4A5D-A04A-CDB01EF8C106}" dt="2023-10-21T09:50:00.561" v="1490" actId="1035"/>
          <ac:spMkLst>
            <pc:docMk/>
            <pc:sldMk cId="508124535" sldId="300"/>
            <ac:spMk id="6" creationId="{7E9FC6B7-3CAE-DE86-9FD5-E9EBBC9AEE96}"/>
          </ac:spMkLst>
        </pc:spChg>
        <pc:spChg chg="del">
          <ac:chgData name="Nguyễn Bùi Kim Ngân" userId="5806d19b-dc7f-4496-a52b-e481010db9b6" providerId="ADAL" clId="{E2C5D71D-F67A-4A5D-A04A-CDB01EF8C106}" dt="2023-10-21T15:35:40.736" v="2454" actId="478"/>
          <ac:spMkLst>
            <pc:docMk/>
            <pc:sldMk cId="508124535" sldId="300"/>
            <ac:spMk id="7" creationId="{5E8F6230-382C-E336-0D4C-F4382AC15D53}"/>
          </ac:spMkLst>
        </pc:spChg>
        <pc:spChg chg="mod">
          <ac:chgData name="Nguyễn Bùi Kim Ngân" userId="5806d19b-dc7f-4496-a52b-e481010db9b6" providerId="ADAL" clId="{E2C5D71D-F67A-4A5D-A04A-CDB01EF8C106}" dt="2023-10-22T10:27:32.113" v="4086"/>
          <ac:spMkLst>
            <pc:docMk/>
            <pc:sldMk cId="508124535" sldId="300"/>
            <ac:spMk id="7" creationId="{763D1AA0-E9B5-1925-81A9-3729F6DC8B7D}"/>
          </ac:spMkLst>
        </pc:spChg>
        <pc:spChg chg="mod">
          <ac:chgData name="Nguyễn Bùi Kim Ngân" userId="5806d19b-dc7f-4496-a52b-e481010db9b6" providerId="ADAL" clId="{E2C5D71D-F67A-4A5D-A04A-CDB01EF8C106}" dt="2023-10-21T08:55:00.115" v="924" actId="20577"/>
          <ac:spMkLst>
            <pc:docMk/>
            <pc:sldMk cId="508124535" sldId="300"/>
            <ac:spMk id="8" creationId="{68F22381-CB24-B9B4-0B7C-40D24A3A429F}"/>
          </ac:spMkLst>
        </pc:spChg>
        <pc:spChg chg="mod">
          <ac:chgData name="Nguyễn Bùi Kim Ngân" userId="5806d19b-dc7f-4496-a52b-e481010db9b6" providerId="ADAL" clId="{E2C5D71D-F67A-4A5D-A04A-CDB01EF8C106}" dt="2023-10-22T10:27:37.181" v="4087" actId="207"/>
          <ac:spMkLst>
            <pc:docMk/>
            <pc:sldMk cId="508124535" sldId="300"/>
            <ac:spMk id="9" creationId="{57F66B4E-1B82-F0E7-C908-93892B86BA8B}"/>
          </ac:spMkLst>
        </pc:spChg>
        <pc:spChg chg="add del mod">
          <ac:chgData name="Nguyễn Bùi Kim Ngân" userId="5806d19b-dc7f-4496-a52b-e481010db9b6" providerId="ADAL" clId="{E2C5D71D-F67A-4A5D-A04A-CDB01EF8C106}" dt="2023-10-21T15:34:15.175" v="2408"/>
          <ac:spMkLst>
            <pc:docMk/>
            <pc:sldMk cId="508124535" sldId="300"/>
            <ac:spMk id="9" creationId="{7DADD72F-D553-E98E-322E-71A0B12E05C2}"/>
          </ac:spMkLst>
        </pc:spChg>
        <pc:spChg chg="mod">
          <ac:chgData name="Nguyễn Bùi Kim Ngân" userId="5806d19b-dc7f-4496-a52b-e481010db9b6" providerId="ADAL" clId="{E2C5D71D-F67A-4A5D-A04A-CDB01EF8C106}" dt="2023-10-21T09:06:42.025" v="938"/>
          <ac:spMkLst>
            <pc:docMk/>
            <pc:sldMk cId="508124535" sldId="300"/>
            <ac:spMk id="11" creationId="{3514526A-E044-E1F1-0233-888E63CC331C}"/>
          </ac:spMkLst>
        </pc:spChg>
        <pc:spChg chg="mod">
          <ac:chgData name="Nguyễn Bùi Kim Ngân" userId="5806d19b-dc7f-4496-a52b-e481010db9b6" providerId="ADAL" clId="{E2C5D71D-F67A-4A5D-A04A-CDB01EF8C106}" dt="2023-10-21T08:55:05.108" v="926"/>
          <ac:spMkLst>
            <pc:docMk/>
            <pc:sldMk cId="508124535" sldId="300"/>
            <ac:spMk id="11" creationId="{9B60BBE6-0E9B-38D5-F760-1A54A12B7A77}"/>
          </ac:spMkLst>
        </pc:spChg>
        <pc:spChg chg="mod">
          <ac:chgData name="Nguyễn Bùi Kim Ngân" userId="5806d19b-dc7f-4496-a52b-e481010db9b6" providerId="ADAL" clId="{E2C5D71D-F67A-4A5D-A04A-CDB01EF8C106}" dt="2023-10-21T16:15:43.012" v="3122"/>
          <ac:spMkLst>
            <pc:docMk/>
            <pc:sldMk cId="508124535" sldId="300"/>
            <ac:spMk id="11" creationId="{A7F3606B-FD7D-E0B5-6523-3AEAFB51EF77}"/>
          </ac:spMkLst>
        </pc:spChg>
        <pc:spChg chg="mod">
          <ac:chgData name="Nguyễn Bùi Kim Ngân" userId="5806d19b-dc7f-4496-a52b-e481010db9b6" providerId="ADAL" clId="{E2C5D71D-F67A-4A5D-A04A-CDB01EF8C106}" dt="2023-10-21T08:55:05.108" v="926"/>
          <ac:spMkLst>
            <pc:docMk/>
            <pc:sldMk cId="508124535" sldId="300"/>
            <ac:spMk id="12" creationId="{7DCBF4A7-9678-7E35-8EB5-24598B36182D}"/>
          </ac:spMkLst>
        </pc:spChg>
        <pc:spChg chg="mod">
          <ac:chgData name="Nguyễn Bùi Kim Ngân" userId="5806d19b-dc7f-4496-a52b-e481010db9b6" providerId="ADAL" clId="{E2C5D71D-F67A-4A5D-A04A-CDB01EF8C106}" dt="2023-10-21T16:16:06.081" v="3127" actId="207"/>
          <ac:spMkLst>
            <pc:docMk/>
            <pc:sldMk cId="508124535" sldId="300"/>
            <ac:spMk id="12" creationId="{A8477574-B2FC-5304-3A7E-DDA494BB9153}"/>
          </ac:spMkLst>
        </pc:spChg>
        <pc:spChg chg="mod">
          <ac:chgData name="Nguyễn Bùi Kim Ngân" userId="5806d19b-dc7f-4496-a52b-e481010db9b6" providerId="ADAL" clId="{E2C5D71D-F67A-4A5D-A04A-CDB01EF8C106}" dt="2023-10-21T09:06:42.025" v="938"/>
          <ac:spMkLst>
            <pc:docMk/>
            <pc:sldMk cId="508124535" sldId="300"/>
            <ac:spMk id="12" creationId="{F372A0DE-365D-9970-1FD4-F97DEF734F5B}"/>
          </ac:spMkLst>
        </pc:spChg>
        <pc:spChg chg="mod">
          <ac:chgData name="Nguyễn Bùi Kim Ngân" userId="5806d19b-dc7f-4496-a52b-e481010db9b6" providerId="ADAL" clId="{E2C5D71D-F67A-4A5D-A04A-CDB01EF8C106}" dt="2023-10-21T16:15:43.012" v="3122"/>
          <ac:spMkLst>
            <pc:docMk/>
            <pc:sldMk cId="508124535" sldId="300"/>
            <ac:spMk id="13" creationId="{787D1D23-C1E0-2EF1-14E2-EBFB8204DC15}"/>
          </ac:spMkLst>
        </pc:spChg>
        <pc:spChg chg="mod">
          <ac:chgData name="Nguyễn Bùi Kim Ngân" userId="5806d19b-dc7f-4496-a52b-e481010db9b6" providerId="ADAL" clId="{E2C5D71D-F67A-4A5D-A04A-CDB01EF8C106}" dt="2023-10-21T09:06:42.025" v="938"/>
          <ac:spMkLst>
            <pc:docMk/>
            <pc:sldMk cId="508124535" sldId="300"/>
            <ac:spMk id="14" creationId="{B2509F94-EA49-D915-3288-B1C825A9CD23}"/>
          </ac:spMkLst>
        </pc:spChg>
        <pc:spChg chg="mod">
          <ac:chgData name="Nguyễn Bùi Kim Ngân" userId="5806d19b-dc7f-4496-a52b-e481010db9b6" providerId="ADAL" clId="{E2C5D71D-F67A-4A5D-A04A-CDB01EF8C106}" dt="2023-10-21T16:15:43.012" v="3122"/>
          <ac:spMkLst>
            <pc:docMk/>
            <pc:sldMk cId="508124535" sldId="300"/>
            <ac:spMk id="14" creationId="{F5975419-C713-C6DF-C7EE-AACC1CCB75C3}"/>
          </ac:spMkLst>
        </pc:spChg>
        <pc:spChg chg="mod">
          <ac:chgData name="Nguyễn Bùi Kim Ngân" userId="5806d19b-dc7f-4496-a52b-e481010db9b6" providerId="ADAL" clId="{E2C5D71D-F67A-4A5D-A04A-CDB01EF8C106}" dt="2023-10-21T16:15:43.012" v="3122"/>
          <ac:spMkLst>
            <pc:docMk/>
            <pc:sldMk cId="508124535" sldId="300"/>
            <ac:spMk id="15" creationId="{A8C80E80-2D0A-8565-C318-BA25179598F0}"/>
          </ac:spMkLst>
        </pc:spChg>
        <pc:spChg chg="mod">
          <ac:chgData name="Nguyễn Bùi Kim Ngân" userId="5806d19b-dc7f-4496-a52b-e481010db9b6" providerId="ADAL" clId="{E2C5D71D-F67A-4A5D-A04A-CDB01EF8C106}" dt="2023-10-21T09:06:42.025" v="938"/>
          <ac:spMkLst>
            <pc:docMk/>
            <pc:sldMk cId="508124535" sldId="300"/>
            <ac:spMk id="15" creationId="{B83EC9B4-8A7A-8AA1-53BA-D6591C5136E6}"/>
          </ac:spMkLst>
        </pc:spChg>
        <pc:spChg chg="mod">
          <ac:chgData name="Nguyễn Bùi Kim Ngân" userId="5806d19b-dc7f-4496-a52b-e481010db9b6" providerId="ADAL" clId="{E2C5D71D-F67A-4A5D-A04A-CDB01EF8C106}" dt="2023-10-22T10:27:32.113" v="4086"/>
          <ac:spMkLst>
            <pc:docMk/>
            <pc:sldMk cId="508124535" sldId="300"/>
            <ac:spMk id="16" creationId="{06C86922-4964-8CD7-8C1E-B3FB15450FF6}"/>
          </ac:spMkLst>
        </pc:spChg>
        <pc:spChg chg="mod">
          <ac:chgData name="Nguyễn Bùi Kim Ngân" userId="5806d19b-dc7f-4496-a52b-e481010db9b6" providerId="ADAL" clId="{E2C5D71D-F67A-4A5D-A04A-CDB01EF8C106}" dt="2023-10-22T10:27:32.113" v="4086"/>
          <ac:spMkLst>
            <pc:docMk/>
            <pc:sldMk cId="508124535" sldId="300"/>
            <ac:spMk id="17" creationId="{271F92DA-C954-96D4-7FB2-76377502A130}"/>
          </ac:spMkLst>
        </pc:spChg>
        <pc:spChg chg="mod">
          <ac:chgData name="Nguyễn Bùi Kim Ngân" userId="5806d19b-dc7f-4496-a52b-e481010db9b6" providerId="ADAL" clId="{E2C5D71D-F67A-4A5D-A04A-CDB01EF8C106}" dt="2023-10-21T08:55:05.108" v="926"/>
          <ac:spMkLst>
            <pc:docMk/>
            <pc:sldMk cId="508124535" sldId="300"/>
            <ac:spMk id="17" creationId="{2B9817A4-D189-B845-11A6-0CF10DC4335A}"/>
          </ac:spMkLst>
        </pc:spChg>
        <pc:spChg chg="mod">
          <ac:chgData name="Nguyễn Bùi Kim Ngân" userId="5806d19b-dc7f-4496-a52b-e481010db9b6" providerId="ADAL" clId="{E2C5D71D-F67A-4A5D-A04A-CDB01EF8C106}" dt="2023-10-21T09:06:42.025" v="938"/>
          <ac:spMkLst>
            <pc:docMk/>
            <pc:sldMk cId="508124535" sldId="300"/>
            <ac:spMk id="17" creationId="{70C667F1-4395-B810-317D-82699FD9262D}"/>
          </ac:spMkLst>
        </pc:spChg>
        <pc:spChg chg="mod">
          <ac:chgData name="Nguyễn Bùi Kim Ngân" userId="5806d19b-dc7f-4496-a52b-e481010db9b6" providerId="ADAL" clId="{E2C5D71D-F67A-4A5D-A04A-CDB01EF8C106}" dt="2023-10-21T08:55:05.108" v="926"/>
          <ac:spMkLst>
            <pc:docMk/>
            <pc:sldMk cId="508124535" sldId="300"/>
            <ac:spMk id="18" creationId="{292F7DED-F551-47E2-17B6-9B1EBC615673}"/>
          </ac:spMkLst>
        </pc:spChg>
        <pc:spChg chg="mod">
          <ac:chgData name="Nguyễn Bùi Kim Ngân" userId="5806d19b-dc7f-4496-a52b-e481010db9b6" providerId="ADAL" clId="{E2C5D71D-F67A-4A5D-A04A-CDB01EF8C106}" dt="2023-10-21T09:06:42.025" v="938"/>
          <ac:spMkLst>
            <pc:docMk/>
            <pc:sldMk cId="508124535" sldId="300"/>
            <ac:spMk id="18" creationId="{2EEEB957-5B8A-60F0-0E58-ED9CF90D453C}"/>
          </ac:spMkLst>
        </pc:spChg>
        <pc:spChg chg="mod">
          <ac:chgData name="Nguyễn Bùi Kim Ngân" userId="5806d19b-dc7f-4496-a52b-e481010db9b6" providerId="ADAL" clId="{E2C5D71D-F67A-4A5D-A04A-CDB01EF8C106}" dt="2023-10-22T10:27:32.113" v="4086"/>
          <ac:spMkLst>
            <pc:docMk/>
            <pc:sldMk cId="508124535" sldId="300"/>
            <ac:spMk id="18" creationId="{E2D0F04D-5F25-16E9-8441-A34270433628}"/>
          </ac:spMkLst>
        </pc:spChg>
        <pc:spChg chg="mod">
          <ac:chgData name="Nguyễn Bùi Kim Ngân" userId="5806d19b-dc7f-4496-a52b-e481010db9b6" providerId="ADAL" clId="{E2C5D71D-F67A-4A5D-A04A-CDB01EF8C106}" dt="2023-10-21T08:55:54.794" v="936" actId="208"/>
          <ac:spMkLst>
            <pc:docMk/>
            <pc:sldMk cId="508124535" sldId="300"/>
            <ac:spMk id="19" creationId="{6D8183A0-5974-FA4F-D8BD-F5106FF48447}"/>
          </ac:spMkLst>
        </pc:spChg>
        <pc:spChg chg="mod">
          <ac:chgData name="Nguyễn Bùi Kim Ngân" userId="5806d19b-dc7f-4496-a52b-e481010db9b6" providerId="ADAL" clId="{E2C5D71D-F67A-4A5D-A04A-CDB01EF8C106}" dt="2023-10-21T08:55:51.468" v="935" actId="208"/>
          <ac:spMkLst>
            <pc:docMk/>
            <pc:sldMk cId="508124535" sldId="300"/>
            <ac:spMk id="20" creationId="{4949B0F3-4EB3-84F2-11CE-E8975AD1D025}"/>
          </ac:spMkLst>
        </pc:spChg>
        <pc:spChg chg="mod">
          <ac:chgData name="Nguyễn Bùi Kim Ngân" userId="5806d19b-dc7f-4496-a52b-e481010db9b6" providerId="ADAL" clId="{E2C5D71D-F67A-4A5D-A04A-CDB01EF8C106}" dt="2023-10-21T09:06:42.025" v="938"/>
          <ac:spMkLst>
            <pc:docMk/>
            <pc:sldMk cId="508124535" sldId="300"/>
            <ac:spMk id="20" creationId="{50E8B8BE-07CD-A37D-D3E4-7168169D5B3B}"/>
          </ac:spMkLst>
        </pc:spChg>
        <pc:spChg chg="mod">
          <ac:chgData name="Nguyễn Bùi Kim Ngân" userId="5806d19b-dc7f-4496-a52b-e481010db9b6" providerId="ADAL" clId="{E2C5D71D-F67A-4A5D-A04A-CDB01EF8C106}" dt="2023-10-21T08:55:05.108" v="926"/>
          <ac:spMkLst>
            <pc:docMk/>
            <pc:sldMk cId="508124535" sldId="300"/>
            <ac:spMk id="21" creationId="{1851F191-F811-1163-2FA9-362904C883E7}"/>
          </ac:spMkLst>
        </pc:spChg>
        <pc:spChg chg="mod">
          <ac:chgData name="Nguyễn Bùi Kim Ngân" userId="5806d19b-dc7f-4496-a52b-e481010db9b6" providerId="ADAL" clId="{E2C5D71D-F67A-4A5D-A04A-CDB01EF8C106}" dt="2023-10-21T09:06:42.025" v="938"/>
          <ac:spMkLst>
            <pc:docMk/>
            <pc:sldMk cId="508124535" sldId="300"/>
            <ac:spMk id="21" creationId="{4F683B66-157E-D8F8-72E9-0E7F36056E36}"/>
          </ac:spMkLst>
        </pc:spChg>
        <pc:spChg chg="mod">
          <ac:chgData name="Nguyễn Bùi Kim Ngân" userId="5806d19b-dc7f-4496-a52b-e481010db9b6" providerId="ADAL" clId="{E2C5D71D-F67A-4A5D-A04A-CDB01EF8C106}" dt="2023-10-21T08:55:05.108" v="926"/>
          <ac:spMkLst>
            <pc:docMk/>
            <pc:sldMk cId="508124535" sldId="300"/>
            <ac:spMk id="22" creationId="{29D06061-5311-DC45-9A5C-B2CC1EA70C13}"/>
          </ac:spMkLst>
        </pc:spChg>
        <pc:spChg chg="add del mod">
          <ac:chgData name="Nguyễn Bùi Kim Ngân" userId="5806d19b-dc7f-4496-a52b-e481010db9b6" providerId="ADAL" clId="{E2C5D71D-F67A-4A5D-A04A-CDB01EF8C106}" dt="2023-10-21T09:07:03.727" v="945"/>
          <ac:spMkLst>
            <pc:docMk/>
            <pc:sldMk cId="508124535" sldId="300"/>
            <ac:spMk id="22" creationId="{3532554D-4B78-537F-AE6D-1474DF350F98}"/>
          </ac:spMkLst>
        </pc:spChg>
        <pc:spChg chg="add del mod">
          <ac:chgData name="Nguyễn Bùi Kim Ngân" userId="5806d19b-dc7f-4496-a52b-e481010db9b6" providerId="ADAL" clId="{E2C5D71D-F67A-4A5D-A04A-CDB01EF8C106}" dt="2023-10-21T09:07:03.727" v="945"/>
          <ac:spMkLst>
            <pc:docMk/>
            <pc:sldMk cId="508124535" sldId="300"/>
            <ac:spMk id="23" creationId="{2DAB8DFC-9CAE-E775-900A-790930FBEBAC}"/>
          </ac:spMkLst>
        </pc:spChg>
        <pc:spChg chg="mod">
          <ac:chgData name="Nguyễn Bùi Kim Ngân" userId="5806d19b-dc7f-4496-a52b-e481010db9b6" providerId="ADAL" clId="{E2C5D71D-F67A-4A5D-A04A-CDB01EF8C106}" dt="2023-10-21T08:55:05.108" v="926"/>
          <ac:spMkLst>
            <pc:docMk/>
            <pc:sldMk cId="508124535" sldId="300"/>
            <ac:spMk id="23" creationId="{BBF1AE6A-A2CD-3599-9D57-FD17AC886CA2}"/>
          </ac:spMkLst>
        </pc:spChg>
        <pc:spChg chg="mod">
          <ac:chgData name="Nguyễn Bùi Kim Ngân" userId="5806d19b-dc7f-4496-a52b-e481010db9b6" providerId="ADAL" clId="{E2C5D71D-F67A-4A5D-A04A-CDB01EF8C106}" dt="2023-10-21T08:55:05.108" v="926"/>
          <ac:spMkLst>
            <pc:docMk/>
            <pc:sldMk cId="508124535" sldId="300"/>
            <ac:spMk id="24" creationId="{37F98A74-E958-31E9-BA79-0FC54D56D5F1}"/>
          </ac:spMkLst>
        </pc:spChg>
        <pc:spChg chg="add del mod">
          <ac:chgData name="Nguyễn Bùi Kim Ngân" userId="5806d19b-dc7f-4496-a52b-e481010db9b6" providerId="ADAL" clId="{E2C5D71D-F67A-4A5D-A04A-CDB01EF8C106}" dt="2023-10-21T09:07:03.727" v="945"/>
          <ac:spMkLst>
            <pc:docMk/>
            <pc:sldMk cId="508124535" sldId="300"/>
            <ac:spMk id="24" creationId="{60251E78-B5F7-F7C2-93D0-5E3AE3C16E83}"/>
          </ac:spMkLst>
        </pc:spChg>
        <pc:spChg chg="add del mod">
          <ac:chgData name="Nguyễn Bùi Kim Ngân" userId="5806d19b-dc7f-4496-a52b-e481010db9b6" providerId="ADAL" clId="{E2C5D71D-F67A-4A5D-A04A-CDB01EF8C106}" dt="2023-10-21T09:07:03.727" v="945"/>
          <ac:spMkLst>
            <pc:docMk/>
            <pc:sldMk cId="508124535" sldId="300"/>
            <ac:spMk id="25" creationId="{0E2E8EB8-BD36-BAA3-BA2A-0ECE6CB9162C}"/>
          </ac:spMkLst>
        </pc:spChg>
        <pc:spChg chg="mod">
          <ac:chgData name="Nguyễn Bùi Kim Ngân" userId="5806d19b-dc7f-4496-a52b-e481010db9b6" providerId="ADAL" clId="{E2C5D71D-F67A-4A5D-A04A-CDB01EF8C106}" dt="2023-10-21T09:06:42.025" v="938"/>
          <ac:spMkLst>
            <pc:docMk/>
            <pc:sldMk cId="508124535" sldId="300"/>
            <ac:spMk id="65" creationId="{66F05F4A-D4E3-8CF3-1171-4FC2543CE4E8}"/>
          </ac:spMkLst>
        </pc:spChg>
        <pc:spChg chg="mod">
          <ac:chgData name="Nguyễn Bùi Kim Ngân" userId="5806d19b-dc7f-4496-a52b-e481010db9b6" providerId="ADAL" clId="{E2C5D71D-F67A-4A5D-A04A-CDB01EF8C106}" dt="2023-10-21T09:06:42.025" v="938"/>
          <ac:spMkLst>
            <pc:docMk/>
            <pc:sldMk cId="508124535" sldId="300"/>
            <ac:spMk id="66" creationId="{E0C20123-E391-B804-F389-F18A79C02641}"/>
          </ac:spMkLst>
        </pc:spChg>
        <pc:spChg chg="mod">
          <ac:chgData name="Nguyễn Bùi Kim Ngân" userId="5806d19b-dc7f-4496-a52b-e481010db9b6" providerId="ADAL" clId="{E2C5D71D-F67A-4A5D-A04A-CDB01EF8C106}" dt="2023-10-21T09:06:42.025" v="938"/>
          <ac:spMkLst>
            <pc:docMk/>
            <pc:sldMk cId="508124535" sldId="300"/>
            <ac:spMk id="67" creationId="{1D35A32D-D641-C730-79DC-F523C8816E46}"/>
          </ac:spMkLst>
        </pc:spChg>
        <pc:spChg chg="mod">
          <ac:chgData name="Nguyễn Bùi Kim Ngân" userId="5806d19b-dc7f-4496-a52b-e481010db9b6" providerId="ADAL" clId="{E2C5D71D-F67A-4A5D-A04A-CDB01EF8C106}" dt="2023-10-21T09:06:42.025" v="938"/>
          <ac:spMkLst>
            <pc:docMk/>
            <pc:sldMk cId="508124535" sldId="300"/>
            <ac:spMk id="68" creationId="{1D2CC011-06F7-64FF-7114-52C29CD9004C}"/>
          </ac:spMkLst>
        </pc:spChg>
        <pc:spChg chg="mod">
          <ac:chgData name="Nguyễn Bùi Kim Ngân" userId="5806d19b-dc7f-4496-a52b-e481010db9b6" providerId="ADAL" clId="{E2C5D71D-F67A-4A5D-A04A-CDB01EF8C106}" dt="2023-10-21T09:06:42.025" v="938"/>
          <ac:spMkLst>
            <pc:docMk/>
            <pc:sldMk cId="508124535" sldId="300"/>
            <ac:spMk id="69" creationId="{C42CBC12-266E-0E30-6124-6F96B797B5E7}"/>
          </ac:spMkLst>
        </pc:spChg>
        <pc:spChg chg="mod">
          <ac:chgData name="Nguyễn Bùi Kim Ngân" userId="5806d19b-dc7f-4496-a52b-e481010db9b6" providerId="ADAL" clId="{E2C5D71D-F67A-4A5D-A04A-CDB01EF8C106}" dt="2023-10-21T09:06:42.025" v="938"/>
          <ac:spMkLst>
            <pc:docMk/>
            <pc:sldMk cId="508124535" sldId="300"/>
            <ac:spMk id="71" creationId="{B7B62FC0-310D-4D32-F253-69B5B07CEE47}"/>
          </ac:spMkLst>
        </pc:spChg>
        <pc:spChg chg="mod">
          <ac:chgData name="Nguyễn Bùi Kim Ngân" userId="5806d19b-dc7f-4496-a52b-e481010db9b6" providerId="ADAL" clId="{E2C5D71D-F67A-4A5D-A04A-CDB01EF8C106}" dt="2023-10-21T09:06:42.025" v="938"/>
          <ac:spMkLst>
            <pc:docMk/>
            <pc:sldMk cId="508124535" sldId="300"/>
            <ac:spMk id="72" creationId="{D179964E-7AE7-81AB-03FD-990A49E71D44}"/>
          </ac:spMkLst>
        </pc:spChg>
        <pc:spChg chg="mod">
          <ac:chgData name="Nguyễn Bùi Kim Ngân" userId="5806d19b-dc7f-4496-a52b-e481010db9b6" providerId="ADAL" clId="{E2C5D71D-F67A-4A5D-A04A-CDB01EF8C106}" dt="2023-10-21T09:06:42.025" v="938"/>
          <ac:spMkLst>
            <pc:docMk/>
            <pc:sldMk cId="508124535" sldId="300"/>
            <ac:spMk id="73" creationId="{0813FDF2-A850-6CC9-ADC0-2B22982EA0A3}"/>
          </ac:spMkLst>
        </pc:spChg>
        <pc:spChg chg="mod">
          <ac:chgData name="Nguyễn Bùi Kim Ngân" userId="5806d19b-dc7f-4496-a52b-e481010db9b6" providerId="ADAL" clId="{E2C5D71D-F67A-4A5D-A04A-CDB01EF8C106}" dt="2023-10-21T09:06:42.025" v="938"/>
          <ac:spMkLst>
            <pc:docMk/>
            <pc:sldMk cId="508124535" sldId="300"/>
            <ac:spMk id="75" creationId="{38E3E869-1420-BC4A-3780-04B044CCC7EF}"/>
          </ac:spMkLst>
        </pc:spChg>
        <pc:spChg chg="mod">
          <ac:chgData name="Nguyễn Bùi Kim Ngân" userId="5806d19b-dc7f-4496-a52b-e481010db9b6" providerId="ADAL" clId="{E2C5D71D-F67A-4A5D-A04A-CDB01EF8C106}" dt="2023-10-21T09:06:42.025" v="938"/>
          <ac:spMkLst>
            <pc:docMk/>
            <pc:sldMk cId="508124535" sldId="300"/>
            <ac:spMk id="76" creationId="{008197AA-461E-988A-253F-A25209A008B2}"/>
          </ac:spMkLst>
        </pc:spChg>
        <pc:spChg chg="mod">
          <ac:chgData name="Nguyễn Bùi Kim Ngân" userId="5806d19b-dc7f-4496-a52b-e481010db9b6" providerId="ADAL" clId="{E2C5D71D-F67A-4A5D-A04A-CDB01EF8C106}" dt="2023-10-21T09:06:42.025" v="938"/>
          <ac:spMkLst>
            <pc:docMk/>
            <pc:sldMk cId="508124535" sldId="300"/>
            <ac:spMk id="79" creationId="{00DF7BFA-E9D0-31AA-0033-6F1BDAAE23F9}"/>
          </ac:spMkLst>
        </pc:spChg>
        <pc:spChg chg="mod">
          <ac:chgData name="Nguyễn Bùi Kim Ngân" userId="5806d19b-dc7f-4496-a52b-e481010db9b6" providerId="ADAL" clId="{E2C5D71D-F67A-4A5D-A04A-CDB01EF8C106}" dt="2023-10-21T09:06:42.025" v="938"/>
          <ac:spMkLst>
            <pc:docMk/>
            <pc:sldMk cId="508124535" sldId="300"/>
            <ac:spMk id="80" creationId="{1C0E9549-36DF-A8AA-CA2A-A7B6422188B8}"/>
          </ac:spMkLst>
        </pc:spChg>
        <pc:spChg chg="mod">
          <ac:chgData name="Nguyễn Bùi Kim Ngân" userId="5806d19b-dc7f-4496-a52b-e481010db9b6" providerId="ADAL" clId="{E2C5D71D-F67A-4A5D-A04A-CDB01EF8C106}" dt="2023-10-21T09:06:42.025" v="938"/>
          <ac:spMkLst>
            <pc:docMk/>
            <pc:sldMk cId="508124535" sldId="300"/>
            <ac:spMk id="81" creationId="{B6EF8F5E-D7EB-B785-43EC-DB66C9954335}"/>
          </ac:spMkLst>
        </pc:spChg>
        <pc:spChg chg="mod">
          <ac:chgData name="Nguyễn Bùi Kim Ngân" userId="5806d19b-dc7f-4496-a52b-e481010db9b6" providerId="ADAL" clId="{E2C5D71D-F67A-4A5D-A04A-CDB01EF8C106}" dt="2023-10-21T09:06:42.025" v="938"/>
          <ac:spMkLst>
            <pc:docMk/>
            <pc:sldMk cId="508124535" sldId="300"/>
            <ac:spMk id="82" creationId="{CB2652D8-8C91-9BF7-47ED-BEB2D52ADC83}"/>
          </ac:spMkLst>
        </pc:spChg>
        <pc:spChg chg="del mod">
          <ac:chgData name="Nguyễn Bùi Kim Ngân" userId="5806d19b-dc7f-4496-a52b-e481010db9b6" providerId="ADAL" clId="{E2C5D71D-F67A-4A5D-A04A-CDB01EF8C106}" dt="2023-10-21T09:08:21.239" v="962" actId="478"/>
          <ac:spMkLst>
            <pc:docMk/>
            <pc:sldMk cId="508124535" sldId="300"/>
            <ac:spMk id="84" creationId="{D159B465-4E81-A626-5D54-0332EB43908C}"/>
          </ac:spMkLst>
        </pc:spChg>
        <pc:spChg chg="mod topLvl">
          <ac:chgData name="Nguyễn Bùi Kim Ngân" userId="5806d19b-dc7f-4496-a52b-e481010db9b6" providerId="ADAL" clId="{E2C5D71D-F67A-4A5D-A04A-CDB01EF8C106}" dt="2023-10-21T09:17:58.755" v="1113" actId="2711"/>
          <ac:spMkLst>
            <pc:docMk/>
            <pc:sldMk cId="508124535" sldId="300"/>
            <ac:spMk id="85" creationId="{73C74AE1-6959-0CDE-4E1D-D20B364158B7}"/>
          </ac:spMkLst>
        </pc:spChg>
        <pc:spChg chg="del mod">
          <ac:chgData name="Nguyễn Bùi Kim Ngân" userId="5806d19b-dc7f-4496-a52b-e481010db9b6" providerId="ADAL" clId="{E2C5D71D-F67A-4A5D-A04A-CDB01EF8C106}" dt="2023-10-21T09:08:23.845" v="963" actId="478"/>
          <ac:spMkLst>
            <pc:docMk/>
            <pc:sldMk cId="508124535" sldId="300"/>
            <ac:spMk id="87" creationId="{24E33DC9-7DAF-9723-3B1A-380F985513F7}"/>
          </ac:spMkLst>
        </pc:spChg>
        <pc:spChg chg="mod topLvl">
          <ac:chgData name="Nguyễn Bùi Kim Ngân" userId="5806d19b-dc7f-4496-a52b-e481010db9b6" providerId="ADAL" clId="{E2C5D71D-F67A-4A5D-A04A-CDB01EF8C106}" dt="2023-10-21T09:17:58.755" v="1113" actId="2711"/>
          <ac:spMkLst>
            <pc:docMk/>
            <pc:sldMk cId="508124535" sldId="300"/>
            <ac:spMk id="88" creationId="{1A7D6967-9AF1-1FB2-BB9C-B7226C2D0A98}"/>
          </ac:spMkLst>
        </pc:spChg>
        <pc:spChg chg="del mod">
          <ac:chgData name="Nguyễn Bùi Kim Ngân" userId="5806d19b-dc7f-4496-a52b-e481010db9b6" providerId="ADAL" clId="{E2C5D71D-F67A-4A5D-A04A-CDB01EF8C106}" dt="2023-10-21T09:08:28.245" v="964" actId="478"/>
          <ac:spMkLst>
            <pc:docMk/>
            <pc:sldMk cId="508124535" sldId="300"/>
            <ac:spMk id="90" creationId="{722F9D24-20B4-308B-CD83-F1B14364F720}"/>
          </ac:spMkLst>
        </pc:spChg>
        <pc:spChg chg="mod topLvl">
          <ac:chgData name="Nguyễn Bùi Kim Ngân" userId="5806d19b-dc7f-4496-a52b-e481010db9b6" providerId="ADAL" clId="{E2C5D71D-F67A-4A5D-A04A-CDB01EF8C106}" dt="2023-10-21T09:17:58.755" v="1113" actId="2711"/>
          <ac:spMkLst>
            <pc:docMk/>
            <pc:sldMk cId="508124535" sldId="300"/>
            <ac:spMk id="91" creationId="{9E83D905-2ECA-FF97-5D32-377BCD3B6392}"/>
          </ac:spMkLst>
        </pc:spChg>
        <pc:spChg chg="del mod">
          <ac:chgData name="Nguyễn Bùi Kim Ngân" userId="5806d19b-dc7f-4496-a52b-e481010db9b6" providerId="ADAL" clId="{E2C5D71D-F67A-4A5D-A04A-CDB01EF8C106}" dt="2023-10-21T09:08:31.800" v="965" actId="478"/>
          <ac:spMkLst>
            <pc:docMk/>
            <pc:sldMk cId="508124535" sldId="300"/>
            <ac:spMk id="93" creationId="{EDD83E4B-FCC9-01FC-8499-D02E2BF47F95}"/>
          </ac:spMkLst>
        </pc:spChg>
        <pc:spChg chg="mod topLvl">
          <ac:chgData name="Nguyễn Bùi Kim Ngân" userId="5806d19b-dc7f-4496-a52b-e481010db9b6" providerId="ADAL" clId="{E2C5D71D-F67A-4A5D-A04A-CDB01EF8C106}" dt="2023-10-21T09:18:12.599" v="1117" actId="20577"/>
          <ac:spMkLst>
            <pc:docMk/>
            <pc:sldMk cId="508124535" sldId="300"/>
            <ac:spMk id="94" creationId="{41EEDFAA-E289-910D-A070-BC1730ED7680}"/>
          </ac:spMkLst>
        </pc:spChg>
        <pc:spChg chg="add mod topLvl">
          <ac:chgData name="Nguyễn Bùi Kim Ngân" userId="5806d19b-dc7f-4496-a52b-e481010db9b6" providerId="ADAL" clId="{E2C5D71D-F67A-4A5D-A04A-CDB01EF8C106}" dt="2023-10-21T09:17:58.755" v="1113" actId="2711"/>
          <ac:spMkLst>
            <pc:docMk/>
            <pc:sldMk cId="508124535" sldId="300"/>
            <ac:spMk id="95" creationId="{7B4FF5F1-1091-CEAB-10B7-0ED53F31662C}"/>
          </ac:spMkLst>
        </pc:spChg>
        <pc:spChg chg="add mod topLvl">
          <ac:chgData name="Nguyễn Bùi Kim Ngân" userId="5806d19b-dc7f-4496-a52b-e481010db9b6" providerId="ADAL" clId="{E2C5D71D-F67A-4A5D-A04A-CDB01EF8C106}" dt="2023-10-21T09:17:58.755" v="1113" actId="2711"/>
          <ac:spMkLst>
            <pc:docMk/>
            <pc:sldMk cId="508124535" sldId="300"/>
            <ac:spMk id="96" creationId="{9C14BAD3-D32E-C3CE-AC07-BDB2CEA59321}"/>
          </ac:spMkLst>
        </pc:spChg>
        <pc:spChg chg="add mod topLvl">
          <ac:chgData name="Nguyễn Bùi Kim Ngân" userId="5806d19b-dc7f-4496-a52b-e481010db9b6" providerId="ADAL" clId="{E2C5D71D-F67A-4A5D-A04A-CDB01EF8C106}" dt="2023-10-21T09:17:58.755" v="1113" actId="2711"/>
          <ac:spMkLst>
            <pc:docMk/>
            <pc:sldMk cId="508124535" sldId="300"/>
            <ac:spMk id="97" creationId="{ADE1390E-9C52-978E-B222-348ECE3E3BF3}"/>
          </ac:spMkLst>
        </pc:spChg>
        <pc:spChg chg="add mod topLvl">
          <ac:chgData name="Nguyễn Bùi Kim Ngân" userId="5806d19b-dc7f-4496-a52b-e481010db9b6" providerId="ADAL" clId="{E2C5D71D-F67A-4A5D-A04A-CDB01EF8C106}" dt="2023-10-21T09:17:58.755" v="1113" actId="2711"/>
          <ac:spMkLst>
            <pc:docMk/>
            <pc:sldMk cId="508124535" sldId="300"/>
            <ac:spMk id="98" creationId="{9E03E1DE-7D12-207C-BB57-FC1590AF3712}"/>
          </ac:spMkLst>
        </pc:spChg>
        <pc:spChg chg="mod">
          <ac:chgData name="Nguyễn Bùi Kim Ngân" userId="5806d19b-dc7f-4496-a52b-e481010db9b6" providerId="ADAL" clId="{E2C5D71D-F67A-4A5D-A04A-CDB01EF8C106}" dt="2023-10-21T09:17:58.755" v="1113" actId="2711"/>
          <ac:spMkLst>
            <pc:docMk/>
            <pc:sldMk cId="508124535" sldId="300"/>
            <ac:spMk id="106" creationId="{659CF9E3-62E7-B461-D4BD-A96C2F687752}"/>
          </ac:spMkLst>
        </pc:spChg>
        <pc:spChg chg="mod">
          <ac:chgData name="Nguyễn Bùi Kim Ngân" userId="5806d19b-dc7f-4496-a52b-e481010db9b6" providerId="ADAL" clId="{E2C5D71D-F67A-4A5D-A04A-CDB01EF8C106}" dt="2023-10-21T09:17:58.755" v="1113" actId="2711"/>
          <ac:spMkLst>
            <pc:docMk/>
            <pc:sldMk cId="508124535" sldId="300"/>
            <ac:spMk id="107" creationId="{C207487C-AA0C-47D0-96A5-D6A803D7952A}"/>
          </ac:spMkLst>
        </pc:spChg>
        <pc:spChg chg="mod">
          <ac:chgData name="Nguyễn Bùi Kim Ngân" userId="5806d19b-dc7f-4496-a52b-e481010db9b6" providerId="ADAL" clId="{E2C5D71D-F67A-4A5D-A04A-CDB01EF8C106}" dt="2023-10-21T09:17:58.755" v="1113" actId="2711"/>
          <ac:spMkLst>
            <pc:docMk/>
            <pc:sldMk cId="508124535" sldId="300"/>
            <ac:spMk id="108" creationId="{F095B06B-6B5F-D37E-432F-BB466F5245C2}"/>
          </ac:spMkLst>
        </pc:spChg>
        <pc:spChg chg="mod">
          <ac:chgData name="Nguyễn Bùi Kim Ngân" userId="5806d19b-dc7f-4496-a52b-e481010db9b6" providerId="ADAL" clId="{E2C5D71D-F67A-4A5D-A04A-CDB01EF8C106}" dt="2023-10-21T09:17:58.755" v="1113" actId="2711"/>
          <ac:spMkLst>
            <pc:docMk/>
            <pc:sldMk cId="508124535" sldId="300"/>
            <ac:spMk id="109" creationId="{9EC69EF2-6720-7960-3379-4DDBFD57456B}"/>
          </ac:spMkLst>
        </pc:spChg>
        <pc:spChg chg="mod">
          <ac:chgData name="Nguyễn Bùi Kim Ngân" userId="5806d19b-dc7f-4496-a52b-e481010db9b6" providerId="ADAL" clId="{E2C5D71D-F67A-4A5D-A04A-CDB01EF8C106}" dt="2023-10-21T09:17:58.755" v="1113" actId="2711"/>
          <ac:spMkLst>
            <pc:docMk/>
            <pc:sldMk cId="508124535" sldId="300"/>
            <ac:spMk id="110" creationId="{F937C496-2CCD-0894-771D-4A0A8B5A7F1F}"/>
          </ac:spMkLst>
        </pc:spChg>
        <pc:spChg chg="mod">
          <ac:chgData name="Nguyễn Bùi Kim Ngân" userId="5806d19b-dc7f-4496-a52b-e481010db9b6" providerId="ADAL" clId="{E2C5D71D-F67A-4A5D-A04A-CDB01EF8C106}" dt="2023-10-21T09:17:58.755" v="1113" actId="2711"/>
          <ac:spMkLst>
            <pc:docMk/>
            <pc:sldMk cId="508124535" sldId="300"/>
            <ac:spMk id="112" creationId="{9B187542-E979-0878-9232-159CDA9E8E4D}"/>
          </ac:spMkLst>
        </pc:spChg>
        <pc:spChg chg="mod">
          <ac:chgData name="Nguyễn Bùi Kim Ngân" userId="5806d19b-dc7f-4496-a52b-e481010db9b6" providerId="ADAL" clId="{E2C5D71D-F67A-4A5D-A04A-CDB01EF8C106}" dt="2023-10-21T09:17:58.755" v="1113" actId="2711"/>
          <ac:spMkLst>
            <pc:docMk/>
            <pc:sldMk cId="508124535" sldId="300"/>
            <ac:spMk id="113" creationId="{4F0E534B-7A55-5172-AD57-366C86CA5C03}"/>
          </ac:spMkLst>
        </pc:spChg>
        <pc:spChg chg="mod">
          <ac:chgData name="Nguyễn Bùi Kim Ngân" userId="5806d19b-dc7f-4496-a52b-e481010db9b6" providerId="ADAL" clId="{E2C5D71D-F67A-4A5D-A04A-CDB01EF8C106}" dt="2023-10-21T09:17:58.755" v="1113" actId="2711"/>
          <ac:spMkLst>
            <pc:docMk/>
            <pc:sldMk cId="508124535" sldId="300"/>
            <ac:spMk id="114" creationId="{D99580D7-1A18-77BE-28BC-4F5B21F71B4D}"/>
          </ac:spMkLst>
        </pc:spChg>
        <pc:spChg chg="mod">
          <ac:chgData name="Nguyễn Bùi Kim Ngân" userId="5806d19b-dc7f-4496-a52b-e481010db9b6" providerId="ADAL" clId="{E2C5D71D-F67A-4A5D-A04A-CDB01EF8C106}" dt="2023-10-21T09:17:58.755" v="1113" actId="2711"/>
          <ac:spMkLst>
            <pc:docMk/>
            <pc:sldMk cId="508124535" sldId="300"/>
            <ac:spMk id="116" creationId="{E1F3BC50-96C6-9554-B7D3-360D299DFA2B}"/>
          </ac:spMkLst>
        </pc:spChg>
        <pc:spChg chg="mod">
          <ac:chgData name="Nguyễn Bùi Kim Ngân" userId="5806d19b-dc7f-4496-a52b-e481010db9b6" providerId="ADAL" clId="{E2C5D71D-F67A-4A5D-A04A-CDB01EF8C106}" dt="2023-10-21T09:17:58.755" v="1113" actId="2711"/>
          <ac:spMkLst>
            <pc:docMk/>
            <pc:sldMk cId="508124535" sldId="300"/>
            <ac:spMk id="117" creationId="{DD005F15-D4C5-E14D-E3C3-FECF81574739}"/>
          </ac:spMkLst>
        </pc:spChg>
        <pc:spChg chg="mod">
          <ac:chgData name="Nguyễn Bùi Kim Ngân" userId="5806d19b-dc7f-4496-a52b-e481010db9b6" providerId="ADAL" clId="{E2C5D71D-F67A-4A5D-A04A-CDB01EF8C106}" dt="2023-10-21T09:17:58.755" v="1113" actId="2711"/>
          <ac:spMkLst>
            <pc:docMk/>
            <pc:sldMk cId="508124535" sldId="300"/>
            <ac:spMk id="119" creationId="{BD10323E-82E3-9D5D-501A-B32673D8CA1B}"/>
          </ac:spMkLst>
        </pc:spChg>
        <pc:spChg chg="mod">
          <ac:chgData name="Nguyễn Bùi Kim Ngân" userId="5806d19b-dc7f-4496-a52b-e481010db9b6" providerId="ADAL" clId="{E2C5D71D-F67A-4A5D-A04A-CDB01EF8C106}" dt="2023-10-21T09:17:58.755" v="1113" actId="2711"/>
          <ac:spMkLst>
            <pc:docMk/>
            <pc:sldMk cId="508124535" sldId="300"/>
            <ac:spMk id="120" creationId="{C4645505-4229-F18E-5A82-01BFCE9D1F6E}"/>
          </ac:spMkLst>
        </pc:spChg>
        <pc:spChg chg="mod">
          <ac:chgData name="Nguyễn Bùi Kim Ngân" userId="5806d19b-dc7f-4496-a52b-e481010db9b6" providerId="ADAL" clId="{E2C5D71D-F67A-4A5D-A04A-CDB01EF8C106}" dt="2023-10-21T09:17:58.755" v="1113" actId="2711"/>
          <ac:spMkLst>
            <pc:docMk/>
            <pc:sldMk cId="508124535" sldId="300"/>
            <ac:spMk id="121" creationId="{929A9668-0F3F-F0F1-701F-4089D9E299C1}"/>
          </ac:spMkLst>
        </pc:spChg>
        <pc:spChg chg="mod">
          <ac:chgData name="Nguyễn Bùi Kim Ngân" userId="5806d19b-dc7f-4496-a52b-e481010db9b6" providerId="ADAL" clId="{E2C5D71D-F67A-4A5D-A04A-CDB01EF8C106}" dt="2023-10-21T09:17:58.755" v="1113" actId="2711"/>
          <ac:spMkLst>
            <pc:docMk/>
            <pc:sldMk cId="508124535" sldId="300"/>
            <ac:spMk id="122" creationId="{0D79CBCE-A858-3E96-5716-1C2A2B92ECB3}"/>
          </ac:spMkLst>
        </pc:spChg>
        <pc:spChg chg="add mod">
          <ac:chgData name="Nguyễn Bùi Kim Ngân" userId="5806d19b-dc7f-4496-a52b-e481010db9b6" providerId="ADAL" clId="{E2C5D71D-F67A-4A5D-A04A-CDB01EF8C106}" dt="2023-10-21T09:50:00.561" v="1490" actId="1035"/>
          <ac:spMkLst>
            <pc:docMk/>
            <pc:sldMk cId="508124535" sldId="300"/>
            <ac:spMk id="129" creationId="{16D29867-CA83-6B38-B963-10F3B019B56E}"/>
          </ac:spMkLst>
        </pc:spChg>
        <pc:spChg chg="mod">
          <ac:chgData name="Nguyễn Bùi Kim Ngân" userId="5806d19b-dc7f-4496-a52b-e481010db9b6" providerId="ADAL" clId="{E2C5D71D-F67A-4A5D-A04A-CDB01EF8C106}" dt="2023-10-21T09:27:58.246" v="1128"/>
          <ac:spMkLst>
            <pc:docMk/>
            <pc:sldMk cId="508124535" sldId="300"/>
            <ac:spMk id="131" creationId="{339CA7C6-46F2-5447-855B-7DA485D5DA7F}"/>
          </ac:spMkLst>
        </pc:spChg>
        <pc:spChg chg="mod">
          <ac:chgData name="Nguyễn Bùi Kim Ngân" userId="5806d19b-dc7f-4496-a52b-e481010db9b6" providerId="ADAL" clId="{E2C5D71D-F67A-4A5D-A04A-CDB01EF8C106}" dt="2023-10-21T09:35:24.901" v="1219" actId="20577"/>
          <ac:spMkLst>
            <pc:docMk/>
            <pc:sldMk cId="508124535" sldId="300"/>
            <ac:spMk id="132" creationId="{56975DAE-64ED-46BF-07F0-12C1483C829C}"/>
          </ac:spMkLst>
        </pc:spChg>
        <pc:spChg chg="add mod">
          <ac:chgData name="Nguyễn Bùi Kim Ngân" userId="5806d19b-dc7f-4496-a52b-e481010db9b6" providerId="ADAL" clId="{E2C5D71D-F67A-4A5D-A04A-CDB01EF8C106}" dt="2023-10-21T09:53:24.357" v="1512" actId="207"/>
          <ac:spMkLst>
            <pc:docMk/>
            <pc:sldMk cId="508124535" sldId="300"/>
            <ac:spMk id="133" creationId="{04B0A1F5-98BD-988C-AFD9-6949498B05C2}"/>
          </ac:spMkLst>
        </pc:spChg>
        <pc:spChg chg="del mod topLvl">
          <ac:chgData name="Nguyễn Bùi Kim Ngân" userId="5806d19b-dc7f-4496-a52b-e481010db9b6" providerId="ADAL" clId="{E2C5D71D-F67A-4A5D-A04A-CDB01EF8C106}" dt="2023-10-21T09:42:41.850" v="1317" actId="478"/>
          <ac:spMkLst>
            <pc:docMk/>
            <pc:sldMk cId="508124535" sldId="300"/>
            <ac:spMk id="135" creationId="{6B14BBC8-CEC2-D7C0-D1E5-65A4380A9CA5}"/>
          </ac:spMkLst>
        </pc:spChg>
        <pc:spChg chg="del mod topLvl">
          <ac:chgData name="Nguyễn Bùi Kim Ngân" userId="5806d19b-dc7f-4496-a52b-e481010db9b6" providerId="ADAL" clId="{E2C5D71D-F67A-4A5D-A04A-CDB01EF8C106}" dt="2023-10-21T09:42:39.568" v="1316" actId="478"/>
          <ac:spMkLst>
            <pc:docMk/>
            <pc:sldMk cId="508124535" sldId="300"/>
            <ac:spMk id="136" creationId="{EF9A4BAF-635D-EE0A-1D5B-EA907861BB08}"/>
          </ac:spMkLst>
        </pc:spChg>
        <pc:spChg chg="del mod topLvl">
          <ac:chgData name="Nguyễn Bùi Kim Ngân" userId="5806d19b-dc7f-4496-a52b-e481010db9b6" providerId="ADAL" clId="{E2C5D71D-F67A-4A5D-A04A-CDB01EF8C106}" dt="2023-10-21T09:42:37.829" v="1315" actId="478"/>
          <ac:spMkLst>
            <pc:docMk/>
            <pc:sldMk cId="508124535" sldId="300"/>
            <ac:spMk id="137" creationId="{05CBACDA-D6D9-4412-D727-3170FC0DDB7A}"/>
          </ac:spMkLst>
        </pc:spChg>
        <pc:spChg chg="del mod topLvl">
          <ac:chgData name="Nguyễn Bùi Kim Ngân" userId="5806d19b-dc7f-4496-a52b-e481010db9b6" providerId="ADAL" clId="{E2C5D71D-F67A-4A5D-A04A-CDB01EF8C106}" dt="2023-10-21T09:36:28.612" v="1226" actId="478"/>
          <ac:spMkLst>
            <pc:docMk/>
            <pc:sldMk cId="508124535" sldId="300"/>
            <ac:spMk id="138" creationId="{F6F4610D-D72B-0ED8-9964-A4C844825DB0}"/>
          </ac:spMkLst>
        </pc:spChg>
        <pc:spChg chg="del mod topLvl">
          <ac:chgData name="Nguyễn Bùi Kim Ngân" userId="5806d19b-dc7f-4496-a52b-e481010db9b6" providerId="ADAL" clId="{E2C5D71D-F67A-4A5D-A04A-CDB01EF8C106}" dt="2023-10-21T09:36:29.292" v="1227" actId="478"/>
          <ac:spMkLst>
            <pc:docMk/>
            <pc:sldMk cId="508124535" sldId="300"/>
            <ac:spMk id="139" creationId="{D5506B00-61F5-128E-DF1D-839EEC99D887}"/>
          </ac:spMkLst>
        </pc:spChg>
        <pc:spChg chg="add mod">
          <ac:chgData name="Nguyễn Bùi Kim Ngân" userId="5806d19b-dc7f-4496-a52b-e481010db9b6" providerId="ADAL" clId="{E2C5D71D-F67A-4A5D-A04A-CDB01EF8C106}" dt="2023-10-21T09:54:49.406" v="1519" actId="207"/>
          <ac:spMkLst>
            <pc:docMk/>
            <pc:sldMk cId="508124535" sldId="300"/>
            <ac:spMk id="140" creationId="{4724B249-C9B6-9DAE-B248-48002349BB5B}"/>
          </ac:spMkLst>
        </pc:spChg>
        <pc:spChg chg="add mod">
          <ac:chgData name="Nguyễn Bùi Kim Ngân" userId="5806d19b-dc7f-4496-a52b-e481010db9b6" providerId="ADAL" clId="{E2C5D71D-F67A-4A5D-A04A-CDB01EF8C106}" dt="2023-10-21T09:54:49.406" v="1519" actId="207"/>
          <ac:spMkLst>
            <pc:docMk/>
            <pc:sldMk cId="508124535" sldId="300"/>
            <ac:spMk id="141" creationId="{4191991B-BEEF-E349-F3C2-FD0C2A5CD66B}"/>
          </ac:spMkLst>
        </pc:spChg>
        <pc:spChg chg="add mod">
          <ac:chgData name="Nguyễn Bùi Kim Ngân" userId="5806d19b-dc7f-4496-a52b-e481010db9b6" providerId="ADAL" clId="{E2C5D71D-F67A-4A5D-A04A-CDB01EF8C106}" dt="2023-10-21T09:54:49.406" v="1519" actId="207"/>
          <ac:spMkLst>
            <pc:docMk/>
            <pc:sldMk cId="508124535" sldId="300"/>
            <ac:spMk id="142" creationId="{61BED1E6-ED13-5C00-B6DA-5D39C59BF4EC}"/>
          </ac:spMkLst>
        </pc:spChg>
        <pc:spChg chg="add mod">
          <ac:chgData name="Nguyễn Bùi Kim Ngân" userId="5806d19b-dc7f-4496-a52b-e481010db9b6" providerId="ADAL" clId="{E2C5D71D-F67A-4A5D-A04A-CDB01EF8C106}" dt="2023-10-21T09:54:49.406" v="1519" actId="207"/>
          <ac:spMkLst>
            <pc:docMk/>
            <pc:sldMk cId="508124535" sldId="300"/>
            <ac:spMk id="143" creationId="{D5AEC94D-8C62-DD70-F955-8E2E753BB805}"/>
          </ac:spMkLst>
        </pc:spChg>
        <pc:spChg chg="mod">
          <ac:chgData name="Nguyễn Bùi Kim Ngân" userId="5806d19b-dc7f-4496-a52b-e481010db9b6" providerId="ADAL" clId="{E2C5D71D-F67A-4A5D-A04A-CDB01EF8C106}" dt="2023-10-21T09:54:10.103" v="1516" actId="207"/>
          <ac:spMkLst>
            <pc:docMk/>
            <pc:sldMk cId="508124535" sldId="300"/>
            <ac:spMk id="146" creationId="{FF46202E-9FAE-1C10-70A4-D9A1C1871708}"/>
          </ac:spMkLst>
        </pc:spChg>
        <pc:spChg chg="mod">
          <ac:chgData name="Nguyễn Bùi Kim Ngân" userId="5806d19b-dc7f-4496-a52b-e481010db9b6" providerId="ADAL" clId="{E2C5D71D-F67A-4A5D-A04A-CDB01EF8C106}" dt="2023-10-21T09:54:54.877" v="1520" actId="207"/>
          <ac:spMkLst>
            <pc:docMk/>
            <pc:sldMk cId="508124535" sldId="300"/>
            <ac:spMk id="147" creationId="{6BD08B64-98CC-1C4A-EA26-272AE072B24F}"/>
          </ac:spMkLst>
        </pc:spChg>
        <pc:spChg chg="mod">
          <ac:chgData name="Nguyễn Bùi Kim Ngân" userId="5806d19b-dc7f-4496-a52b-e481010db9b6" providerId="ADAL" clId="{E2C5D71D-F67A-4A5D-A04A-CDB01EF8C106}" dt="2023-10-21T09:54:57.917" v="1521" actId="207"/>
          <ac:spMkLst>
            <pc:docMk/>
            <pc:sldMk cId="508124535" sldId="300"/>
            <ac:spMk id="148" creationId="{605F5D18-F4B2-A948-4B41-6ACB81FB9837}"/>
          </ac:spMkLst>
        </pc:spChg>
        <pc:spChg chg="mod">
          <ac:chgData name="Nguyễn Bùi Kim Ngân" userId="5806d19b-dc7f-4496-a52b-e481010db9b6" providerId="ADAL" clId="{E2C5D71D-F67A-4A5D-A04A-CDB01EF8C106}" dt="2023-10-21T09:49:11.203" v="1470" actId="688"/>
          <ac:spMkLst>
            <pc:docMk/>
            <pc:sldMk cId="508124535" sldId="300"/>
            <ac:spMk id="149" creationId="{2C72DE69-C0D8-0BAB-40B0-481064CCAA43}"/>
          </ac:spMkLst>
        </pc:spChg>
        <pc:grpChg chg="add mod">
          <ac:chgData name="Nguyễn Bùi Kim Ngân" userId="5806d19b-dc7f-4496-a52b-e481010db9b6" providerId="ADAL" clId="{E2C5D71D-F67A-4A5D-A04A-CDB01EF8C106}" dt="2023-10-22T10:27:32.113" v="4086"/>
          <ac:grpSpMkLst>
            <pc:docMk/>
            <pc:sldMk cId="508124535" sldId="300"/>
            <ac:grpSpMk id="4" creationId="{2DD54747-F58F-F4B0-E891-BE48DCC034E5}"/>
          </ac:grpSpMkLst>
        </pc:grpChg>
        <pc:grpChg chg="add del mod">
          <ac:chgData name="Nguyễn Bùi Kim Ngân" userId="5806d19b-dc7f-4496-a52b-e481010db9b6" providerId="ADAL" clId="{E2C5D71D-F67A-4A5D-A04A-CDB01EF8C106}" dt="2023-10-22T10:27:31.681" v="4085" actId="478"/>
          <ac:grpSpMkLst>
            <pc:docMk/>
            <pc:sldMk cId="508124535" sldId="300"/>
            <ac:grpSpMk id="10" creationId="{0C77A30E-21FE-7849-FA97-CBAE151322CB}"/>
          </ac:grpSpMkLst>
        </pc:grpChg>
        <pc:grpChg chg="add del mod">
          <ac:chgData name="Nguyễn Bùi Kim Ngân" userId="5806d19b-dc7f-4496-a52b-e481010db9b6" providerId="ADAL" clId="{E2C5D71D-F67A-4A5D-A04A-CDB01EF8C106}" dt="2023-10-21T09:07:03.727" v="945"/>
          <ac:grpSpMkLst>
            <pc:docMk/>
            <pc:sldMk cId="508124535" sldId="300"/>
            <ac:grpSpMk id="10" creationId="{747EC9D8-881D-DFE2-3296-3B30BCE877F7}"/>
          </ac:grpSpMkLst>
        </pc:grpChg>
        <pc:grpChg chg="add del mod">
          <ac:chgData name="Nguyễn Bùi Kim Ngân" userId="5806d19b-dc7f-4496-a52b-e481010db9b6" providerId="ADAL" clId="{E2C5D71D-F67A-4A5D-A04A-CDB01EF8C106}" dt="2023-10-21T08:56:18.651" v="937" actId="478"/>
          <ac:grpSpMkLst>
            <pc:docMk/>
            <pc:sldMk cId="508124535" sldId="300"/>
            <ac:grpSpMk id="10" creationId="{8635C8FF-0828-566B-DD93-5A75684F06D4}"/>
          </ac:grpSpMkLst>
        </pc:grpChg>
        <pc:grpChg chg="add del mod">
          <ac:chgData name="Nguyễn Bùi Kim Ngân" userId="5806d19b-dc7f-4496-a52b-e481010db9b6" providerId="ADAL" clId="{E2C5D71D-F67A-4A5D-A04A-CDB01EF8C106}" dt="2023-10-21T09:07:03.727" v="945"/>
          <ac:grpSpMkLst>
            <pc:docMk/>
            <pc:sldMk cId="508124535" sldId="300"/>
            <ac:grpSpMk id="13" creationId="{B2B5E18F-4A9A-1CBA-5E20-C75160A5FF49}"/>
          </ac:grpSpMkLst>
        </pc:grpChg>
        <pc:grpChg chg="mod">
          <ac:chgData name="Nguyễn Bùi Kim Ngân" userId="5806d19b-dc7f-4496-a52b-e481010db9b6" providerId="ADAL" clId="{E2C5D71D-F67A-4A5D-A04A-CDB01EF8C106}" dt="2023-10-21T08:55:05.108" v="926"/>
          <ac:grpSpMkLst>
            <pc:docMk/>
            <pc:sldMk cId="508124535" sldId="300"/>
            <ac:grpSpMk id="13" creationId="{F4132C56-2FC3-BF06-4991-E15AE843F57E}"/>
          </ac:grpSpMkLst>
        </pc:grpChg>
        <pc:grpChg chg="mod">
          <ac:chgData name="Nguyễn Bùi Kim Ngân" userId="5806d19b-dc7f-4496-a52b-e481010db9b6" providerId="ADAL" clId="{E2C5D71D-F67A-4A5D-A04A-CDB01EF8C106}" dt="2023-10-21T08:55:05.108" v="926"/>
          <ac:grpSpMkLst>
            <pc:docMk/>
            <pc:sldMk cId="508124535" sldId="300"/>
            <ac:grpSpMk id="14" creationId="{EC9B0108-A1A3-EB43-A3EE-ECFB66D200DA}"/>
          </ac:grpSpMkLst>
        </pc:grpChg>
        <pc:grpChg chg="mod">
          <ac:chgData name="Nguyễn Bùi Kim Ngân" userId="5806d19b-dc7f-4496-a52b-e481010db9b6" providerId="ADAL" clId="{E2C5D71D-F67A-4A5D-A04A-CDB01EF8C106}" dt="2023-10-21T08:55:05.108" v="926"/>
          <ac:grpSpMkLst>
            <pc:docMk/>
            <pc:sldMk cId="508124535" sldId="300"/>
            <ac:grpSpMk id="15" creationId="{D824ED92-53EA-4826-CC99-4DA9B689D36B}"/>
          </ac:grpSpMkLst>
        </pc:grpChg>
        <pc:grpChg chg="mod">
          <ac:chgData name="Nguyễn Bùi Kim Ngân" userId="5806d19b-dc7f-4496-a52b-e481010db9b6" providerId="ADAL" clId="{E2C5D71D-F67A-4A5D-A04A-CDB01EF8C106}" dt="2023-10-21T08:55:05.108" v="926"/>
          <ac:grpSpMkLst>
            <pc:docMk/>
            <pc:sldMk cId="508124535" sldId="300"/>
            <ac:grpSpMk id="16" creationId="{2D108C66-326E-85EB-5379-126D6B5639A0}"/>
          </ac:grpSpMkLst>
        </pc:grpChg>
        <pc:grpChg chg="add del mod">
          <ac:chgData name="Nguyễn Bùi Kim Ngân" userId="5806d19b-dc7f-4496-a52b-e481010db9b6" providerId="ADAL" clId="{E2C5D71D-F67A-4A5D-A04A-CDB01EF8C106}" dt="2023-10-21T09:07:03.727" v="945"/>
          <ac:grpSpMkLst>
            <pc:docMk/>
            <pc:sldMk cId="508124535" sldId="300"/>
            <ac:grpSpMk id="16" creationId="{96FD11C1-20D4-A7E9-E97E-E5D99A473293}"/>
          </ac:grpSpMkLst>
        </pc:grpChg>
        <pc:grpChg chg="add del mod">
          <ac:chgData name="Nguyễn Bùi Kim Ngân" userId="5806d19b-dc7f-4496-a52b-e481010db9b6" providerId="ADAL" clId="{E2C5D71D-F67A-4A5D-A04A-CDB01EF8C106}" dt="2023-10-21T09:07:03.727" v="945"/>
          <ac:grpSpMkLst>
            <pc:docMk/>
            <pc:sldMk cId="508124535" sldId="300"/>
            <ac:grpSpMk id="19" creationId="{4CF98C55-833C-48BE-A63F-63882BED523E}"/>
          </ac:grpSpMkLst>
        </pc:grpChg>
        <pc:grpChg chg="add del mod">
          <ac:chgData name="Nguyễn Bùi Kim Ngân" userId="5806d19b-dc7f-4496-a52b-e481010db9b6" providerId="ADAL" clId="{E2C5D71D-F67A-4A5D-A04A-CDB01EF8C106}" dt="2023-10-21T09:07:03.727" v="945"/>
          <ac:grpSpMkLst>
            <pc:docMk/>
            <pc:sldMk cId="508124535" sldId="300"/>
            <ac:grpSpMk id="26" creationId="{DCFB2AA5-C5E4-48FA-1FD1-F6AFE00BCADD}"/>
          </ac:grpSpMkLst>
        </pc:grpChg>
        <pc:grpChg chg="add del mod">
          <ac:chgData name="Nguyễn Bùi Kim Ngân" userId="5806d19b-dc7f-4496-a52b-e481010db9b6" providerId="ADAL" clId="{E2C5D71D-F67A-4A5D-A04A-CDB01EF8C106}" dt="2023-10-21T09:07:03.727" v="945"/>
          <ac:grpSpMkLst>
            <pc:docMk/>
            <pc:sldMk cId="508124535" sldId="300"/>
            <ac:grpSpMk id="64" creationId="{D1D227B8-CA68-CA7E-9C80-F8CC4801B4DB}"/>
          </ac:grpSpMkLst>
        </pc:grpChg>
        <pc:grpChg chg="add del mod">
          <ac:chgData name="Nguyễn Bùi Kim Ngân" userId="5806d19b-dc7f-4496-a52b-e481010db9b6" providerId="ADAL" clId="{E2C5D71D-F67A-4A5D-A04A-CDB01EF8C106}" dt="2023-10-21T09:07:03.727" v="945"/>
          <ac:grpSpMkLst>
            <pc:docMk/>
            <pc:sldMk cId="508124535" sldId="300"/>
            <ac:grpSpMk id="70" creationId="{EF674BB8-531C-FDF9-381B-73A62BFA09EB}"/>
          </ac:grpSpMkLst>
        </pc:grpChg>
        <pc:grpChg chg="add del mod">
          <ac:chgData name="Nguyễn Bùi Kim Ngân" userId="5806d19b-dc7f-4496-a52b-e481010db9b6" providerId="ADAL" clId="{E2C5D71D-F67A-4A5D-A04A-CDB01EF8C106}" dt="2023-10-21T09:07:03.727" v="945"/>
          <ac:grpSpMkLst>
            <pc:docMk/>
            <pc:sldMk cId="508124535" sldId="300"/>
            <ac:grpSpMk id="74" creationId="{57FC0416-8573-F9F7-C131-1F38DC57BF5E}"/>
          </ac:grpSpMkLst>
        </pc:grpChg>
        <pc:grpChg chg="add del mod">
          <ac:chgData name="Nguyễn Bùi Kim Ngân" userId="5806d19b-dc7f-4496-a52b-e481010db9b6" providerId="ADAL" clId="{E2C5D71D-F67A-4A5D-A04A-CDB01EF8C106}" dt="2023-10-21T09:07:03.727" v="945"/>
          <ac:grpSpMkLst>
            <pc:docMk/>
            <pc:sldMk cId="508124535" sldId="300"/>
            <ac:grpSpMk id="78" creationId="{C2804B11-8355-2724-5D4B-D3E9D38D97F2}"/>
          </ac:grpSpMkLst>
        </pc:grpChg>
        <pc:grpChg chg="add del mod">
          <ac:chgData name="Nguyễn Bùi Kim Ngân" userId="5806d19b-dc7f-4496-a52b-e481010db9b6" providerId="ADAL" clId="{E2C5D71D-F67A-4A5D-A04A-CDB01EF8C106}" dt="2023-10-21T09:08:21.239" v="962" actId="478"/>
          <ac:grpSpMkLst>
            <pc:docMk/>
            <pc:sldMk cId="508124535" sldId="300"/>
            <ac:grpSpMk id="83" creationId="{84E54F17-0ADD-6945-B283-C582A6F50A47}"/>
          </ac:grpSpMkLst>
        </pc:grpChg>
        <pc:grpChg chg="add del mod">
          <ac:chgData name="Nguyễn Bùi Kim Ngân" userId="5806d19b-dc7f-4496-a52b-e481010db9b6" providerId="ADAL" clId="{E2C5D71D-F67A-4A5D-A04A-CDB01EF8C106}" dt="2023-10-21T09:08:23.845" v="963" actId="478"/>
          <ac:grpSpMkLst>
            <pc:docMk/>
            <pc:sldMk cId="508124535" sldId="300"/>
            <ac:grpSpMk id="86" creationId="{893A1F54-5264-2C5E-855A-FA445EC643DA}"/>
          </ac:grpSpMkLst>
        </pc:grpChg>
        <pc:grpChg chg="add del mod">
          <ac:chgData name="Nguyễn Bùi Kim Ngân" userId="5806d19b-dc7f-4496-a52b-e481010db9b6" providerId="ADAL" clId="{E2C5D71D-F67A-4A5D-A04A-CDB01EF8C106}" dt="2023-10-21T09:08:28.245" v="964" actId="478"/>
          <ac:grpSpMkLst>
            <pc:docMk/>
            <pc:sldMk cId="508124535" sldId="300"/>
            <ac:grpSpMk id="89" creationId="{57F28113-1774-A4B9-09C4-0542CFB80CC1}"/>
          </ac:grpSpMkLst>
        </pc:grpChg>
        <pc:grpChg chg="add del mod">
          <ac:chgData name="Nguyễn Bùi Kim Ngân" userId="5806d19b-dc7f-4496-a52b-e481010db9b6" providerId="ADAL" clId="{E2C5D71D-F67A-4A5D-A04A-CDB01EF8C106}" dt="2023-10-21T09:08:31.800" v="965" actId="478"/>
          <ac:grpSpMkLst>
            <pc:docMk/>
            <pc:sldMk cId="508124535" sldId="300"/>
            <ac:grpSpMk id="92" creationId="{95EE20B4-F462-325A-7554-45245F3C6F7C}"/>
          </ac:grpSpMkLst>
        </pc:grpChg>
        <pc:grpChg chg="add mod topLvl">
          <ac:chgData name="Nguyễn Bùi Kim Ngân" userId="5806d19b-dc7f-4496-a52b-e481010db9b6" providerId="ADAL" clId="{E2C5D71D-F67A-4A5D-A04A-CDB01EF8C106}" dt="2023-10-21T09:16:48.362" v="1077" actId="164"/>
          <ac:grpSpMkLst>
            <pc:docMk/>
            <pc:sldMk cId="508124535" sldId="300"/>
            <ac:grpSpMk id="99" creationId="{93EB06D4-0D07-25A6-312F-1C4AAB7C2B17}"/>
          </ac:grpSpMkLst>
        </pc:grpChg>
        <pc:grpChg chg="add mod topLvl">
          <ac:chgData name="Nguyễn Bùi Kim Ngân" userId="5806d19b-dc7f-4496-a52b-e481010db9b6" providerId="ADAL" clId="{E2C5D71D-F67A-4A5D-A04A-CDB01EF8C106}" dt="2023-10-21T09:13:14.622" v="1055" actId="164"/>
          <ac:grpSpMkLst>
            <pc:docMk/>
            <pc:sldMk cId="508124535" sldId="300"/>
            <ac:grpSpMk id="105" creationId="{06D94B81-C3EB-EC09-54F4-14D7B8A32AF8}"/>
          </ac:grpSpMkLst>
        </pc:grpChg>
        <pc:grpChg chg="add mod topLvl">
          <ac:chgData name="Nguyễn Bùi Kim Ngân" userId="5806d19b-dc7f-4496-a52b-e481010db9b6" providerId="ADAL" clId="{E2C5D71D-F67A-4A5D-A04A-CDB01EF8C106}" dt="2023-10-21T09:13:33.412" v="1058" actId="164"/>
          <ac:grpSpMkLst>
            <pc:docMk/>
            <pc:sldMk cId="508124535" sldId="300"/>
            <ac:grpSpMk id="111" creationId="{71288270-C20B-AF45-BD31-4C1F8D74F1E9}"/>
          </ac:grpSpMkLst>
        </pc:grpChg>
        <pc:grpChg chg="add mod topLvl">
          <ac:chgData name="Nguyễn Bùi Kim Ngân" userId="5806d19b-dc7f-4496-a52b-e481010db9b6" providerId="ADAL" clId="{E2C5D71D-F67A-4A5D-A04A-CDB01EF8C106}" dt="2023-10-21T09:13:19.683" v="1056" actId="164"/>
          <ac:grpSpMkLst>
            <pc:docMk/>
            <pc:sldMk cId="508124535" sldId="300"/>
            <ac:grpSpMk id="115" creationId="{B733FD53-13C5-C5A2-2F9D-3F67CA76A301}"/>
          </ac:grpSpMkLst>
        </pc:grpChg>
        <pc:grpChg chg="add mod topLvl">
          <ac:chgData name="Nguyễn Bùi Kim Ngân" userId="5806d19b-dc7f-4496-a52b-e481010db9b6" providerId="ADAL" clId="{E2C5D71D-F67A-4A5D-A04A-CDB01EF8C106}" dt="2023-10-21T09:13:25.019" v="1057" actId="164"/>
          <ac:grpSpMkLst>
            <pc:docMk/>
            <pc:sldMk cId="508124535" sldId="300"/>
            <ac:grpSpMk id="118" creationId="{14506495-A9B3-AD74-8F67-634D332C5148}"/>
          </ac:grpSpMkLst>
        </pc:grpChg>
        <pc:grpChg chg="add del mod">
          <ac:chgData name="Nguyễn Bùi Kim Ngân" userId="5806d19b-dc7f-4496-a52b-e481010db9b6" providerId="ADAL" clId="{E2C5D71D-F67A-4A5D-A04A-CDB01EF8C106}" dt="2023-10-21T09:13:10.656" v="1054" actId="165"/>
          <ac:grpSpMkLst>
            <pc:docMk/>
            <pc:sldMk cId="508124535" sldId="300"/>
            <ac:grpSpMk id="123" creationId="{E31A30C0-A158-129E-3347-8CAD92B3DF9F}"/>
          </ac:grpSpMkLst>
        </pc:grpChg>
        <pc:grpChg chg="add mod">
          <ac:chgData name="Nguyễn Bùi Kim Ngân" userId="5806d19b-dc7f-4496-a52b-e481010db9b6" providerId="ADAL" clId="{E2C5D71D-F67A-4A5D-A04A-CDB01EF8C106}" dt="2023-10-21T09:16:48.362" v="1077" actId="164"/>
          <ac:grpSpMkLst>
            <pc:docMk/>
            <pc:sldMk cId="508124535" sldId="300"/>
            <ac:grpSpMk id="124" creationId="{DD96CB41-8B7C-9AB7-98CB-CAB301258A9C}"/>
          </ac:grpSpMkLst>
        </pc:grpChg>
        <pc:grpChg chg="add mod">
          <ac:chgData name="Nguyễn Bùi Kim Ngân" userId="5806d19b-dc7f-4496-a52b-e481010db9b6" providerId="ADAL" clId="{E2C5D71D-F67A-4A5D-A04A-CDB01EF8C106}" dt="2023-10-21T09:16:48.362" v="1077" actId="164"/>
          <ac:grpSpMkLst>
            <pc:docMk/>
            <pc:sldMk cId="508124535" sldId="300"/>
            <ac:grpSpMk id="125" creationId="{DE6D7F5F-9E36-A0DD-463A-835111DAC2B2}"/>
          </ac:grpSpMkLst>
        </pc:grpChg>
        <pc:grpChg chg="add mod">
          <ac:chgData name="Nguyễn Bùi Kim Ngân" userId="5806d19b-dc7f-4496-a52b-e481010db9b6" providerId="ADAL" clId="{E2C5D71D-F67A-4A5D-A04A-CDB01EF8C106}" dt="2023-10-21T09:16:48.362" v="1077" actId="164"/>
          <ac:grpSpMkLst>
            <pc:docMk/>
            <pc:sldMk cId="508124535" sldId="300"/>
            <ac:grpSpMk id="126" creationId="{4CF6FD40-57F4-47BE-B198-F87DD3AABD6D}"/>
          </ac:grpSpMkLst>
        </pc:grpChg>
        <pc:grpChg chg="add mod">
          <ac:chgData name="Nguyễn Bùi Kim Ngân" userId="5806d19b-dc7f-4496-a52b-e481010db9b6" providerId="ADAL" clId="{E2C5D71D-F67A-4A5D-A04A-CDB01EF8C106}" dt="2023-10-21T09:16:48.362" v="1077" actId="164"/>
          <ac:grpSpMkLst>
            <pc:docMk/>
            <pc:sldMk cId="508124535" sldId="300"/>
            <ac:grpSpMk id="127" creationId="{3DD74666-C431-7CEC-C0D1-8C3C33450A6B}"/>
          </ac:grpSpMkLst>
        </pc:grpChg>
        <pc:grpChg chg="add mod">
          <ac:chgData name="Nguyễn Bùi Kim Ngân" userId="5806d19b-dc7f-4496-a52b-e481010db9b6" providerId="ADAL" clId="{E2C5D71D-F67A-4A5D-A04A-CDB01EF8C106}" dt="2023-10-21T09:31:18.757" v="1172" actId="1035"/>
          <ac:grpSpMkLst>
            <pc:docMk/>
            <pc:sldMk cId="508124535" sldId="300"/>
            <ac:grpSpMk id="128" creationId="{D85D4135-9C59-94FA-1452-49B791B5A5CF}"/>
          </ac:grpSpMkLst>
        </pc:grpChg>
        <pc:grpChg chg="add del mod">
          <ac:chgData name="Nguyễn Bùi Kim Ngân" userId="5806d19b-dc7f-4496-a52b-e481010db9b6" providerId="ADAL" clId="{E2C5D71D-F67A-4A5D-A04A-CDB01EF8C106}" dt="2023-10-21T09:36:06.324" v="1221" actId="478"/>
          <ac:grpSpMkLst>
            <pc:docMk/>
            <pc:sldMk cId="508124535" sldId="300"/>
            <ac:grpSpMk id="130" creationId="{63DD7692-25AB-1096-62EF-526615FB763E}"/>
          </ac:grpSpMkLst>
        </pc:grpChg>
        <pc:grpChg chg="add del mod">
          <ac:chgData name="Nguyễn Bùi Kim Ngân" userId="5806d19b-dc7f-4496-a52b-e481010db9b6" providerId="ADAL" clId="{E2C5D71D-F67A-4A5D-A04A-CDB01EF8C106}" dt="2023-10-21T09:36:24.351" v="1225" actId="165"/>
          <ac:grpSpMkLst>
            <pc:docMk/>
            <pc:sldMk cId="508124535" sldId="300"/>
            <ac:grpSpMk id="134" creationId="{8E44260F-4B81-4673-1558-29A3A88F3A6A}"/>
          </ac:grpSpMkLst>
        </pc:grpChg>
        <pc:grpChg chg="add mod">
          <ac:chgData name="Nguyễn Bùi Kim Ngân" userId="5806d19b-dc7f-4496-a52b-e481010db9b6" providerId="ADAL" clId="{E2C5D71D-F67A-4A5D-A04A-CDB01EF8C106}" dt="2023-10-21T09:55:21.685" v="1549" actId="1038"/>
          <ac:grpSpMkLst>
            <pc:docMk/>
            <pc:sldMk cId="508124535" sldId="300"/>
            <ac:grpSpMk id="144" creationId="{6698B2BE-316D-35FB-F511-9169CE8993B1}"/>
          </ac:grpSpMkLst>
        </pc:grpChg>
        <pc:grpChg chg="add mod">
          <ac:chgData name="Nguyễn Bùi Kim Ngân" userId="5806d19b-dc7f-4496-a52b-e481010db9b6" providerId="ADAL" clId="{E2C5D71D-F67A-4A5D-A04A-CDB01EF8C106}" dt="2023-10-21T09:55:21.685" v="1549" actId="1038"/>
          <ac:grpSpMkLst>
            <pc:docMk/>
            <pc:sldMk cId="508124535" sldId="300"/>
            <ac:grpSpMk id="145" creationId="{1AD0676C-EE0C-284F-B6DE-FCD0FD3810A3}"/>
          </ac:grpSpMkLst>
        </pc:grpChg>
        <pc:picChg chg="add del mod">
          <ac:chgData name="Nguyễn Bùi Kim Ngân" userId="5806d19b-dc7f-4496-a52b-e481010db9b6" providerId="ADAL" clId="{E2C5D71D-F67A-4A5D-A04A-CDB01EF8C106}" dt="2023-10-21T09:20:46.035" v="1127" actId="478"/>
          <ac:picMkLst>
            <pc:docMk/>
            <pc:sldMk cId="508124535" sldId="300"/>
            <ac:picMk id="9" creationId="{98FC8DA3-CA2C-48A2-0494-9267CB04B3D6}"/>
          </ac:picMkLst>
        </pc:picChg>
        <pc:cxnChg chg="mod">
          <ac:chgData name="Nguyễn Bùi Kim Ngân" userId="5806d19b-dc7f-4496-a52b-e481010db9b6" providerId="ADAL" clId="{E2C5D71D-F67A-4A5D-A04A-CDB01EF8C106}" dt="2023-10-21T09:06:42.025" v="938"/>
          <ac:cxnSpMkLst>
            <pc:docMk/>
            <pc:sldMk cId="508124535" sldId="300"/>
            <ac:cxnSpMk id="27" creationId="{19AD8D1F-9049-FE0C-775A-88C50760E1A9}"/>
          </ac:cxnSpMkLst>
        </pc:cxnChg>
        <pc:cxnChg chg="mod">
          <ac:chgData name="Nguyễn Bùi Kim Ngân" userId="5806d19b-dc7f-4496-a52b-e481010db9b6" providerId="ADAL" clId="{E2C5D71D-F67A-4A5D-A04A-CDB01EF8C106}" dt="2023-10-21T09:06:42.025" v="938"/>
          <ac:cxnSpMkLst>
            <pc:docMk/>
            <pc:sldMk cId="508124535" sldId="300"/>
            <ac:cxnSpMk id="28" creationId="{C0973329-F01A-1689-6C2B-23EA3F712027}"/>
          </ac:cxnSpMkLst>
        </pc:cxnChg>
        <pc:cxnChg chg="mod">
          <ac:chgData name="Nguyễn Bùi Kim Ngân" userId="5806d19b-dc7f-4496-a52b-e481010db9b6" providerId="ADAL" clId="{E2C5D71D-F67A-4A5D-A04A-CDB01EF8C106}" dt="2023-10-21T09:06:42.025" v="938"/>
          <ac:cxnSpMkLst>
            <pc:docMk/>
            <pc:sldMk cId="508124535" sldId="300"/>
            <ac:cxnSpMk id="29" creationId="{A54D0296-7FF8-EA7A-F0D0-43118F609BCC}"/>
          </ac:cxnSpMkLst>
        </pc:cxnChg>
        <pc:cxnChg chg="mod">
          <ac:chgData name="Nguyễn Bùi Kim Ngân" userId="5806d19b-dc7f-4496-a52b-e481010db9b6" providerId="ADAL" clId="{E2C5D71D-F67A-4A5D-A04A-CDB01EF8C106}" dt="2023-10-21T09:06:42.025" v="938"/>
          <ac:cxnSpMkLst>
            <pc:docMk/>
            <pc:sldMk cId="508124535" sldId="300"/>
            <ac:cxnSpMk id="30" creationId="{458E12A5-2C85-EB35-21D1-A32271B6CB77}"/>
          </ac:cxnSpMkLst>
        </pc:cxnChg>
        <pc:cxnChg chg="mod">
          <ac:chgData name="Nguyễn Bùi Kim Ngân" userId="5806d19b-dc7f-4496-a52b-e481010db9b6" providerId="ADAL" clId="{E2C5D71D-F67A-4A5D-A04A-CDB01EF8C106}" dt="2023-10-21T09:06:42.025" v="938"/>
          <ac:cxnSpMkLst>
            <pc:docMk/>
            <pc:sldMk cId="508124535" sldId="300"/>
            <ac:cxnSpMk id="31" creationId="{0BB5B285-ED95-5AE3-7BF3-B3650F675D37}"/>
          </ac:cxnSpMkLst>
        </pc:cxnChg>
        <pc:cxnChg chg="mod">
          <ac:chgData name="Nguyễn Bùi Kim Ngân" userId="5806d19b-dc7f-4496-a52b-e481010db9b6" providerId="ADAL" clId="{E2C5D71D-F67A-4A5D-A04A-CDB01EF8C106}" dt="2023-10-21T09:13:10.656" v="1054" actId="165"/>
          <ac:cxnSpMkLst>
            <pc:docMk/>
            <pc:sldMk cId="508124535" sldId="300"/>
            <ac:cxnSpMk id="100" creationId="{E5E2D53D-4515-53D0-8F5A-C1E46322CBD6}"/>
          </ac:cxnSpMkLst>
        </pc:cxnChg>
        <pc:cxnChg chg="mod">
          <ac:chgData name="Nguyễn Bùi Kim Ngân" userId="5806d19b-dc7f-4496-a52b-e481010db9b6" providerId="ADAL" clId="{E2C5D71D-F67A-4A5D-A04A-CDB01EF8C106}" dt="2023-10-21T09:13:10.656" v="1054" actId="165"/>
          <ac:cxnSpMkLst>
            <pc:docMk/>
            <pc:sldMk cId="508124535" sldId="300"/>
            <ac:cxnSpMk id="101" creationId="{DD0810E5-CB75-A911-7F88-AADA0978BA1E}"/>
          </ac:cxnSpMkLst>
        </pc:cxnChg>
        <pc:cxnChg chg="mod">
          <ac:chgData name="Nguyễn Bùi Kim Ngân" userId="5806d19b-dc7f-4496-a52b-e481010db9b6" providerId="ADAL" clId="{E2C5D71D-F67A-4A5D-A04A-CDB01EF8C106}" dt="2023-10-21T09:13:10.656" v="1054" actId="165"/>
          <ac:cxnSpMkLst>
            <pc:docMk/>
            <pc:sldMk cId="508124535" sldId="300"/>
            <ac:cxnSpMk id="102" creationId="{4348C5C3-B5E3-47B1-3DCC-CCB4102AD8F7}"/>
          </ac:cxnSpMkLst>
        </pc:cxnChg>
        <pc:cxnChg chg="mod">
          <ac:chgData name="Nguyễn Bùi Kim Ngân" userId="5806d19b-dc7f-4496-a52b-e481010db9b6" providerId="ADAL" clId="{E2C5D71D-F67A-4A5D-A04A-CDB01EF8C106}" dt="2023-10-21T09:13:10.656" v="1054" actId="165"/>
          <ac:cxnSpMkLst>
            <pc:docMk/>
            <pc:sldMk cId="508124535" sldId="300"/>
            <ac:cxnSpMk id="103" creationId="{93F95DED-917F-77C3-5DE0-1536110A7D1B}"/>
          </ac:cxnSpMkLst>
        </pc:cxnChg>
        <pc:cxnChg chg="mod">
          <ac:chgData name="Nguyễn Bùi Kim Ngân" userId="5806d19b-dc7f-4496-a52b-e481010db9b6" providerId="ADAL" clId="{E2C5D71D-F67A-4A5D-A04A-CDB01EF8C106}" dt="2023-10-21T09:13:10.656" v="1054" actId="165"/>
          <ac:cxnSpMkLst>
            <pc:docMk/>
            <pc:sldMk cId="508124535" sldId="300"/>
            <ac:cxnSpMk id="104" creationId="{ECDD3907-7E10-89F6-1005-0922D88CC199}"/>
          </ac:cxnSpMkLst>
        </pc:cxnChg>
        <pc:cxnChg chg="add del mod">
          <ac:chgData name="Nguyễn Bùi Kim Ngân" userId="5806d19b-dc7f-4496-a52b-e481010db9b6" providerId="ADAL" clId="{E2C5D71D-F67A-4A5D-A04A-CDB01EF8C106}" dt="2023-10-21T09:50:47.066" v="1497" actId="478"/>
          <ac:cxnSpMkLst>
            <pc:docMk/>
            <pc:sldMk cId="508124535" sldId="300"/>
            <ac:cxnSpMk id="151" creationId="{B60EFB47-8DB1-35E7-8C04-C648FC3E904D}"/>
          </ac:cxnSpMkLst>
        </pc:cxnChg>
        <pc:cxnChg chg="add del mod">
          <ac:chgData name="Nguyễn Bùi Kim Ngân" userId="5806d19b-dc7f-4496-a52b-e481010db9b6" providerId="ADAL" clId="{E2C5D71D-F67A-4A5D-A04A-CDB01EF8C106}" dt="2023-10-21T09:51:50.965" v="1509" actId="478"/>
          <ac:cxnSpMkLst>
            <pc:docMk/>
            <pc:sldMk cId="508124535" sldId="300"/>
            <ac:cxnSpMk id="153" creationId="{A612100C-C257-0BFB-DF6E-8D0C91E10D5C}"/>
          </ac:cxnSpMkLst>
        </pc:cxnChg>
      </pc:sldChg>
      <pc:sldChg chg="addSp delSp modSp mod">
        <pc:chgData name="Nguyễn Bùi Kim Ngân" userId="5806d19b-dc7f-4496-a52b-e481010db9b6" providerId="ADAL" clId="{E2C5D71D-F67A-4A5D-A04A-CDB01EF8C106}" dt="2023-10-22T10:27:43.954" v="4090" actId="207"/>
        <pc:sldMkLst>
          <pc:docMk/>
          <pc:sldMk cId="789260965" sldId="301"/>
        </pc:sldMkLst>
        <pc:spChg chg="add del mod">
          <ac:chgData name="Nguyễn Bùi Kim Ngân" userId="5806d19b-dc7f-4496-a52b-e481010db9b6" providerId="ADAL" clId="{E2C5D71D-F67A-4A5D-A04A-CDB01EF8C106}" dt="2023-10-21T15:36:19.913" v="2462" actId="20577"/>
          <ac:spMkLst>
            <pc:docMk/>
            <pc:sldMk cId="789260965" sldId="301"/>
            <ac:spMk id="2" creationId="{90479CC0-E8C6-2DE9-3C44-C913EAD3E6D9}"/>
          </ac:spMkLst>
        </pc:spChg>
        <pc:spChg chg="del mod topLvl">
          <ac:chgData name="Nguyễn Bùi Kim Ngân" userId="5806d19b-dc7f-4496-a52b-e481010db9b6" providerId="ADAL" clId="{E2C5D71D-F67A-4A5D-A04A-CDB01EF8C106}" dt="2023-10-21T10:16:58.008" v="1773" actId="478"/>
          <ac:spMkLst>
            <pc:docMk/>
            <pc:sldMk cId="789260965" sldId="301"/>
            <ac:spMk id="4" creationId="{24334EB8-E320-5E6B-654B-8137F2152985}"/>
          </ac:spMkLst>
        </pc:spChg>
        <pc:spChg chg="add mod">
          <ac:chgData name="Nguyễn Bùi Kim Ngân" userId="5806d19b-dc7f-4496-a52b-e481010db9b6" providerId="ADAL" clId="{E2C5D71D-F67A-4A5D-A04A-CDB01EF8C106}" dt="2023-10-21T14:39:11.982" v="1851" actId="1076"/>
          <ac:spMkLst>
            <pc:docMk/>
            <pc:sldMk cId="789260965" sldId="301"/>
            <ac:spMk id="4" creationId="{A248DF5B-C8DC-3528-7B12-60CDB6693762}"/>
          </ac:spMkLst>
        </pc:spChg>
        <pc:spChg chg="mod">
          <ac:chgData name="Nguyễn Bùi Kim Ngân" userId="5806d19b-dc7f-4496-a52b-e481010db9b6" providerId="ADAL" clId="{E2C5D71D-F67A-4A5D-A04A-CDB01EF8C106}" dt="2023-10-21T10:21:51.527" v="1793" actId="14100"/>
          <ac:spMkLst>
            <pc:docMk/>
            <pc:sldMk cId="789260965" sldId="301"/>
            <ac:spMk id="5" creationId="{753A6881-D0AB-6161-07B3-F9A113B16E3B}"/>
          </ac:spMkLst>
        </pc:spChg>
        <pc:spChg chg="add mod ord">
          <ac:chgData name="Nguyễn Bùi Kim Ngân" userId="5806d19b-dc7f-4496-a52b-e481010db9b6" providerId="ADAL" clId="{E2C5D71D-F67A-4A5D-A04A-CDB01EF8C106}" dt="2023-10-21T14:40:28.299" v="1861" actId="693"/>
          <ac:spMkLst>
            <pc:docMk/>
            <pc:sldMk cId="789260965" sldId="301"/>
            <ac:spMk id="6" creationId="{5EE2BD8D-8E97-CC3D-FAC5-17009DCD0844}"/>
          </ac:spMkLst>
        </pc:spChg>
        <pc:spChg chg="del mod">
          <ac:chgData name="Nguyễn Bùi Kim Ngân" userId="5806d19b-dc7f-4496-a52b-e481010db9b6" providerId="ADAL" clId="{E2C5D71D-F67A-4A5D-A04A-CDB01EF8C106}" dt="2023-10-21T15:36:23.022" v="2463" actId="478"/>
          <ac:spMkLst>
            <pc:docMk/>
            <pc:sldMk cId="789260965" sldId="301"/>
            <ac:spMk id="7" creationId="{5E8F6230-382C-E336-0D4C-F4382AC15D53}"/>
          </ac:spMkLst>
        </pc:spChg>
        <pc:spChg chg="del mod">
          <ac:chgData name="Nguyễn Bùi Kim Ngân" userId="5806d19b-dc7f-4496-a52b-e481010db9b6" providerId="ADAL" clId="{E2C5D71D-F67A-4A5D-A04A-CDB01EF8C106}" dt="2023-10-21T10:00:47.483" v="1559" actId="478"/>
          <ac:spMkLst>
            <pc:docMk/>
            <pc:sldMk cId="789260965" sldId="301"/>
            <ac:spMk id="8" creationId="{68F22381-CB24-B9B4-0B7C-40D24A3A429F}"/>
          </ac:spMkLst>
        </pc:spChg>
        <pc:spChg chg="add mod">
          <ac:chgData name="Nguyễn Bùi Kim Ngân" userId="5806d19b-dc7f-4496-a52b-e481010db9b6" providerId="ADAL" clId="{E2C5D71D-F67A-4A5D-A04A-CDB01EF8C106}" dt="2023-10-21T14:42:01.395" v="1871" actId="14100"/>
          <ac:spMkLst>
            <pc:docMk/>
            <pc:sldMk cId="789260965" sldId="301"/>
            <ac:spMk id="8" creationId="{DE303EFF-5260-20C7-B431-0AD4D35CB37B}"/>
          </ac:spMkLst>
        </pc:spChg>
        <pc:spChg chg="add mod">
          <ac:chgData name="Nguyễn Bùi Kim Ngân" userId="5806d19b-dc7f-4496-a52b-e481010db9b6" providerId="ADAL" clId="{E2C5D71D-F67A-4A5D-A04A-CDB01EF8C106}" dt="2023-10-21T10:18:53.622" v="1776" actId="207"/>
          <ac:spMkLst>
            <pc:docMk/>
            <pc:sldMk cId="789260965" sldId="301"/>
            <ac:spMk id="9" creationId="{AEFDF272-AF16-97AC-D1F5-0A69F5BC6327}"/>
          </ac:spMkLst>
        </pc:spChg>
        <pc:spChg chg="mod">
          <ac:chgData name="Nguyễn Bùi Kim Ngân" userId="5806d19b-dc7f-4496-a52b-e481010db9b6" providerId="ADAL" clId="{E2C5D71D-F67A-4A5D-A04A-CDB01EF8C106}" dt="2023-10-22T10:27:41.452" v="4089"/>
          <ac:spMkLst>
            <pc:docMk/>
            <pc:sldMk cId="789260965" sldId="301"/>
            <ac:spMk id="10" creationId="{671F87EE-8968-8B8F-0A64-BF1963AE751E}"/>
          </ac:spMkLst>
        </pc:spChg>
        <pc:spChg chg="mod">
          <ac:chgData name="Nguyễn Bùi Kim Ngân" userId="5806d19b-dc7f-4496-a52b-e481010db9b6" providerId="ADAL" clId="{E2C5D71D-F67A-4A5D-A04A-CDB01EF8C106}" dt="2023-10-22T10:27:41.452" v="4089"/>
          <ac:spMkLst>
            <pc:docMk/>
            <pc:sldMk cId="789260965" sldId="301"/>
            <ac:spMk id="11" creationId="{75FAFA6A-92AA-59E0-4F5B-BC95FB836474}"/>
          </ac:spMkLst>
        </pc:spChg>
        <pc:spChg chg="add del mod">
          <ac:chgData name="Nguyễn Bùi Kim Ngân" userId="5806d19b-dc7f-4496-a52b-e481010db9b6" providerId="ADAL" clId="{E2C5D71D-F67A-4A5D-A04A-CDB01EF8C106}" dt="2023-10-21T15:34:12.793" v="2406" actId="478"/>
          <ac:spMkLst>
            <pc:docMk/>
            <pc:sldMk cId="789260965" sldId="301"/>
            <ac:spMk id="11" creationId="{D68A3D77-A73F-B609-A255-D050012B65AF}"/>
          </ac:spMkLst>
        </pc:spChg>
        <pc:spChg chg="add del mod">
          <ac:chgData name="Nguyễn Bùi Kim Ngân" userId="5806d19b-dc7f-4496-a52b-e481010db9b6" providerId="ADAL" clId="{E2C5D71D-F67A-4A5D-A04A-CDB01EF8C106}" dt="2023-10-21T15:34:12.192" v="2405"/>
          <ac:spMkLst>
            <pc:docMk/>
            <pc:sldMk cId="789260965" sldId="301"/>
            <ac:spMk id="12" creationId="{21B45D1E-3F1E-B440-B44C-F86E61AA68AB}"/>
          </ac:spMkLst>
        </pc:spChg>
        <pc:spChg chg="add del">
          <ac:chgData name="Nguyễn Bùi Kim Ngân" userId="5806d19b-dc7f-4496-a52b-e481010db9b6" providerId="ADAL" clId="{E2C5D71D-F67A-4A5D-A04A-CDB01EF8C106}" dt="2023-10-21T10:14:43.098" v="1743" actId="478"/>
          <ac:spMkLst>
            <pc:docMk/>
            <pc:sldMk cId="789260965" sldId="301"/>
            <ac:spMk id="12" creationId="{2225AE90-F7F9-9102-7F19-2FF6FA64B300}"/>
          </ac:spMkLst>
        </pc:spChg>
        <pc:spChg chg="mod">
          <ac:chgData name="Nguyễn Bùi Kim Ngân" userId="5806d19b-dc7f-4496-a52b-e481010db9b6" providerId="ADAL" clId="{E2C5D71D-F67A-4A5D-A04A-CDB01EF8C106}" dt="2023-10-22T10:27:41.452" v="4089"/>
          <ac:spMkLst>
            <pc:docMk/>
            <pc:sldMk cId="789260965" sldId="301"/>
            <ac:spMk id="12" creationId="{32720AEE-BF34-D36B-7F42-A16D0D1BD49B}"/>
          </ac:spMkLst>
        </pc:spChg>
        <pc:spChg chg="mod">
          <ac:chgData name="Nguyễn Bùi Kim Ngân" userId="5806d19b-dc7f-4496-a52b-e481010db9b6" providerId="ADAL" clId="{E2C5D71D-F67A-4A5D-A04A-CDB01EF8C106}" dt="2023-10-21T10:16:27.715" v="1762"/>
          <ac:spMkLst>
            <pc:docMk/>
            <pc:sldMk cId="789260965" sldId="301"/>
            <ac:spMk id="16" creationId="{D2E1B8D2-C45A-0E07-6E93-73FF1FBD14AA}"/>
          </ac:spMkLst>
        </pc:spChg>
        <pc:spChg chg="mod">
          <ac:chgData name="Nguyễn Bùi Kim Ngân" userId="5806d19b-dc7f-4496-a52b-e481010db9b6" providerId="ADAL" clId="{E2C5D71D-F67A-4A5D-A04A-CDB01EF8C106}" dt="2023-10-21T10:16:27.715" v="1762"/>
          <ac:spMkLst>
            <pc:docMk/>
            <pc:sldMk cId="789260965" sldId="301"/>
            <ac:spMk id="17" creationId="{E475F23F-F883-D045-8231-BE50C02003A3}"/>
          </ac:spMkLst>
        </pc:spChg>
        <pc:spChg chg="mod">
          <ac:chgData name="Nguyễn Bùi Kim Ngân" userId="5806d19b-dc7f-4496-a52b-e481010db9b6" providerId="ADAL" clId="{E2C5D71D-F67A-4A5D-A04A-CDB01EF8C106}" dt="2023-10-21T10:16:27.715" v="1762"/>
          <ac:spMkLst>
            <pc:docMk/>
            <pc:sldMk cId="789260965" sldId="301"/>
            <ac:spMk id="18" creationId="{60164BBE-0B40-95D7-1A40-6182CBB3D6A1}"/>
          </ac:spMkLst>
        </pc:spChg>
        <pc:spChg chg="mod">
          <ac:chgData name="Nguyễn Bùi Kim Ngân" userId="5806d19b-dc7f-4496-a52b-e481010db9b6" providerId="ADAL" clId="{E2C5D71D-F67A-4A5D-A04A-CDB01EF8C106}" dt="2023-10-21T10:16:27.715" v="1762"/>
          <ac:spMkLst>
            <pc:docMk/>
            <pc:sldMk cId="789260965" sldId="301"/>
            <ac:spMk id="19" creationId="{F539B92F-31F7-3123-A0CA-A32167E6F7A4}"/>
          </ac:spMkLst>
        </pc:spChg>
        <pc:spChg chg="mod">
          <ac:chgData name="Nguyễn Bùi Kim Ngân" userId="5806d19b-dc7f-4496-a52b-e481010db9b6" providerId="ADAL" clId="{E2C5D71D-F67A-4A5D-A04A-CDB01EF8C106}" dt="2023-10-21T10:16:27.715" v="1762"/>
          <ac:spMkLst>
            <pc:docMk/>
            <pc:sldMk cId="789260965" sldId="301"/>
            <ac:spMk id="20" creationId="{6C0492C6-FD8B-F9B0-6096-4ED0F97AA55E}"/>
          </ac:spMkLst>
        </pc:spChg>
        <pc:spChg chg="mod">
          <ac:chgData name="Nguyễn Bùi Kim Ngân" userId="5806d19b-dc7f-4496-a52b-e481010db9b6" providerId="ADAL" clId="{E2C5D71D-F67A-4A5D-A04A-CDB01EF8C106}" dt="2023-10-21T16:15:44.590" v="3123"/>
          <ac:spMkLst>
            <pc:docMk/>
            <pc:sldMk cId="789260965" sldId="301"/>
            <ac:spMk id="21" creationId="{0A6CA5AB-8519-B197-D90A-F000257FBF4F}"/>
          </ac:spMkLst>
        </pc:spChg>
        <pc:spChg chg="add mod">
          <ac:chgData name="Nguyễn Bùi Kim Ngân" userId="5806d19b-dc7f-4496-a52b-e481010db9b6" providerId="ADAL" clId="{E2C5D71D-F67A-4A5D-A04A-CDB01EF8C106}" dt="2023-10-21T10:39:03.161" v="1832" actId="1038"/>
          <ac:spMkLst>
            <pc:docMk/>
            <pc:sldMk cId="789260965" sldId="301"/>
            <ac:spMk id="22" creationId="{E5949722-88B1-7AD2-ECDE-40E6CEE290BD}"/>
          </ac:spMkLst>
        </pc:spChg>
        <pc:spChg chg="mod">
          <ac:chgData name="Nguyễn Bùi Kim Ngân" userId="5806d19b-dc7f-4496-a52b-e481010db9b6" providerId="ADAL" clId="{E2C5D71D-F67A-4A5D-A04A-CDB01EF8C106}" dt="2023-10-21T16:15:44.590" v="3123"/>
          <ac:spMkLst>
            <pc:docMk/>
            <pc:sldMk cId="789260965" sldId="301"/>
            <ac:spMk id="23" creationId="{50711B92-1C60-1244-1B56-B751077AE10F}"/>
          </ac:spMkLst>
        </pc:spChg>
        <pc:spChg chg="add del">
          <ac:chgData name="Nguyễn Bùi Kim Ngân" userId="5806d19b-dc7f-4496-a52b-e481010db9b6" providerId="ADAL" clId="{E2C5D71D-F67A-4A5D-A04A-CDB01EF8C106}" dt="2023-10-21T10:37:13.285" v="1799" actId="22"/>
          <ac:spMkLst>
            <pc:docMk/>
            <pc:sldMk cId="789260965" sldId="301"/>
            <ac:spMk id="24" creationId="{475872E0-5C53-2A09-E9FB-FC98315CAE56}"/>
          </ac:spMkLst>
        </pc:spChg>
        <pc:spChg chg="mod">
          <ac:chgData name="Nguyễn Bùi Kim Ngân" userId="5806d19b-dc7f-4496-a52b-e481010db9b6" providerId="ADAL" clId="{E2C5D71D-F67A-4A5D-A04A-CDB01EF8C106}" dt="2023-10-21T16:16:10.107" v="3128" actId="207"/>
          <ac:spMkLst>
            <pc:docMk/>
            <pc:sldMk cId="789260965" sldId="301"/>
            <ac:spMk id="24" creationId="{7178E2B7-854B-5870-3BC4-50E075CFCDC8}"/>
          </ac:spMkLst>
        </pc:spChg>
        <pc:spChg chg="mod">
          <ac:chgData name="Nguyễn Bùi Kim Ngân" userId="5806d19b-dc7f-4496-a52b-e481010db9b6" providerId="ADAL" clId="{E2C5D71D-F67A-4A5D-A04A-CDB01EF8C106}" dt="2023-10-21T16:15:44.590" v="3123"/>
          <ac:spMkLst>
            <pc:docMk/>
            <pc:sldMk cId="789260965" sldId="301"/>
            <ac:spMk id="25" creationId="{82016A59-4DA9-EE7E-88E3-A06D9847E13A}"/>
          </ac:spMkLst>
        </pc:spChg>
        <pc:spChg chg="mod">
          <ac:chgData name="Nguyễn Bùi Kim Ngân" userId="5806d19b-dc7f-4496-a52b-e481010db9b6" providerId="ADAL" clId="{E2C5D71D-F67A-4A5D-A04A-CDB01EF8C106}" dt="2023-10-21T16:15:44.590" v="3123"/>
          <ac:spMkLst>
            <pc:docMk/>
            <pc:sldMk cId="789260965" sldId="301"/>
            <ac:spMk id="26" creationId="{3D6581BB-9E6B-F797-B11F-F887263370CB}"/>
          </ac:spMkLst>
        </pc:spChg>
        <pc:spChg chg="mod">
          <ac:chgData name="Nguyễn Bùi Kim Ngân" userId="5806d19b-dc7f-4496-a52b-e481010db9b6" providerId="ADAL" clId="{E2C5D71D-F67A-4A5D-A04A-CDB01EF8C106}" dt="2023-10-22T10:27:43.954" v="4090" actId="207"/>
          <ac:spMkLst>
            <pc:docMk/>
            <pc:sldMk cId="789260965" sldId="301"/>
            <ac:spMk id="27" creationId="{9A32D70C-7A6E-1E14-CD8D-808F91E63C01}"/>
          </ac:spMkLst>
        </pc:spChg>
        <pc:spChg chg="mod">
          <ac:chgData name="Nguyễn Bùi Kim Ngân" userId="5806d19b-dc7f-4496-a52b-e481010db9b6" providerId="ADAL" clId="{E2C5D71D-F67A-4A5D-A04A-CDB01EF8C106}" dt="2023-10-22T10:27:41.452" v="4089"/>
          <ac:spMkLst>
            <pc:docMk/>
            <pc:sldMk cId="789260965" sldId="301"/>
            <ac:spMk id="28" creationId="{4BC29017-1339-E67A-8A75-B1F9FAEFCCC4}"/>
          </ac:spMkLst>
        </pc:spChg>
        <pc:spChg chg="mod">
          <ac:chgData name="Nguyễn Bùi Kim Ngân" userId="5806d19b-dc7f-4496-a52b-e481010db9b6" providerId="ADAL" clId="{E2C5D71D-F67A-4A5D-A04A-CDB01EF8C106}" dt="2023-10-22T10:27:41.452" v="4089"/>
          <ac:spMkLst>
            <pc:docMk/>
            <pc:sldMk cId="789260965" sldId="301"/>
            <ac:spMk id="29" creationId="{8E11C100-BAB1-AAB4-995C-32C6DBF9E9D3}"/>
          </ac:spMkLst>
        </pc:spChg>
        <pc:grpChg chg="add mod">
          <ac:chgData name="Nguyễn Bùi Kim Ngân" userId="5806d19b-dc7f-4496-a52b-e481010db9b6" providerId="ADAL" clId="{E2C5D71D-F67A-4A5D-A04A-CDB01EF8C106}" dt="2023-10-22T10:27:41.452" v="4089"/>
          <ac:grpSpMkLst>
            <pc:docMk/>
            <pc:sldMk cId="789260965" sldId="301"/>
            <ac:grpSpMk id="7" creationId="{7908B828-7324-167B-2119-0686D6C2150B}"/>
          </ac:grpSpMkLst>
        </pc:grpChg>
        <pc:grpChg chg="add del mod">
          <ac:chgData name="Nguyễn Bùi Kim Ngân" userId="5806d19b-dc7f-4496-a52b-e481010db9b6" providerId="ADAL" clId="{E2C5D71D-F67A-4A5D-A04A-CDB01EF8C106}" dt="2023-10-21T10:16:46.504" v="1767" actId="165"/>
          <ac:grpSpMkLst>
            <pc:docMk/>
            <pc:sldMk cId="789260965" sldId="301"/>
            <ac:grpSpMk id="10" creationId="{2D76E469-60B2-824B-9345-87FDD1FED274}"/>
          </ac:grpSpMkLst>
        </pc:grpChg>
        <pc:grpChg chg="add del mod">
          <ac:chgData name="Nguyễn Bùi Kim Ngân" userId="5806d19b-dc7f-4496-a52b-e481010db9b6" providerId="ADAL" clId="{E2C5D71D-F67A-4A5D-A04A-CDB01EF8C106}" dt="2023-10-22T10:27:41.038" v="4088" actId="478"/>
          <ac:grpSpMkLst>
            <pc:docMk/>
            <pc:sldMk cId="789260965" sldId="301"/>
            <ac:grpSpMk id="13" creationId="{3E2F4FD4-7087-2B53-77FE-D003E63C0980}"/>
          </ac:grpSpMkLst>
        </pc:grpChg>
        <pc:grpChg chg="add mod">
          <ac:chgData name="Nguyễn Bùi Kim Ngân" userId="5806d19b-dc7f-4496-a52b-e481010db9b6" providerId="ADAL" clId="{E2C5D71D-F67A-4A5D-A04A-CDB01EF8C106}" dt="2023-10-21T10:39:08.908" v="1833" actId="1076"/>
          <ac:grpSpMkLst>
            <pc:docMk/>
            <pc:sldMk cId="789260965" sldId="301"/>
            <ac:grpSpMk id="15" creationId="{E7C2BF67-4097-D684-C123-84853B2DC086}"/>
          </ac:grpSpMkLst>
        </pc:grpChg>
        <pc:picChg chg="mod topLvl">
          <ac:chgData name="Nguyễn Bùi Kim Ngân" userId="5806d19b-dc7f-4496-a52b-e481010db9b6" providerId="ADAL" clId="{E2C5D71D-F67A-4A5D-A04A-CDB01EF8C106}" dt="2023-10-21T10:21:57.422" v="1795" actId="1076"/>
          <ac:picMkLst>
            <pc:docMk/>
            <pc:sldMk cId="789260965" sldId="301"/>
            <ac:picMk id="3" creationId="{28195683-E093-EE86-34AD-D0588E88D015}"/>
          </ac:picMkLst>
        </pc:picChg>
        <pc:picChg chg="del">
          <ac:chgData name="Nguyễn Bùi Kim Ngân" userId="5806d19b-dc7f-4496-a52b-e481010db9b6" providerId="ADAL" clId="{E2C5D71D-F67A-4A5D-A04A-CDB01EF8C106}" dt="2023-10-21T09:56:07.246" v="1558" actId="478"/>
          <ac:picMkLst>
            <pc:docMk/>
            <pc:sldMk cId="789260965" sldId="301"/>
            <ac:picMk id="6" creationId="{249744DB-55E6-2268-F3AC-252A34B20373}"/>
          </ac:picMkLst>
        </pc:picChg>
        <pc:picChg chg="add mod">
          <ac:chgData name="Nguyễn Bùi Kim Ngân" userId="5806d19b-dc7f-4496-a52b-e481010db9b6" providerId="ADAL" clId="{E2C5D71D-F67A-4A5D-A04A-CDB01EF8C106}" dt="2023-10-21T10:22:10.938" v="1797" actId="1076"/>
          <ac:picMkLst>
            <pc:docMk/>
            <pc:sldMk cId="789260965" sldId="301"/>
            <ac:picMk id="14" creationId="{1371E423-C8F6-7B06-BD40-15F1A402998D}"/>
          </ac:picMkLst>
        </pc:picChg>
      </pc:sldChg>
      <pc:sldChg chg="addSp delSp modSp add mod">
        <pc:chgData name="Nguyễn Bùi Kim Ngân" userId="5806d19b-dc7f-4496-a52b-e481010db9b6" providerId="ADAL" clId="{E2C5D71D-F67A-4A5D-A04A-CDB01EF8C106}" dt="2023-10-22T10:27:50.105" v="4093" actId="207"/>
        <pc:sldMkLst>
          <pc:docMk/>
          <pc:sldMk cId="1932917256" sldId="302"/>
        </pc:sldMkLst>
        <pc:spChg chg="add del">
          <ac:chgData name="Nguyễn Bùi Kim Ngân" userId="5806d19b-dc7f-4496-a52b-e481010db9b6" providerId="ADAL" clId="{E2C5D71D-F67A-4A5D-A04A-CDB01EF8C106}" dt="2023-10-21T15:34:11.212" v="2403" actId="478"/>
          <ac:spMkLst>
            <pc:docMk/>
            <pc:sldMk cId="1932917256" sldId="302"/>
            <ac:spMk id="2" creationId="{90479CC0-E8C6-2DE9-3C44-C913EAD3E6D9}"/>
          </ac:spMkLst>
        </pc:spChg>
        <pc:spChg chg="mod">
          <ac:chgData name="Nguyễn Bùi Kim Ngân" userId="5806d19b-dc7f-4496-a52b-e481010db9b6" providerId="ADAL" clId="{E2C5D71D-F67A-4A5D-A04A-CDB01EF8C106}" dt="2023-10-21T15:04:02.029" v="1963" actId="164"/>
          <ac:spMkLst>
            <pc:docMk/>
            <pc:sldMk cId="1932917256" sldId="302"/>
            <ac:spMk id="4" creationId="{A248DF5B-C8DC-3528-7B12-60CDB6693762}"/>
          </ac:spMkLst>
        </pc:spChg>
        <pc:spChg chg="mod">
          <ac:chgData name="Nguyễn Bùi Kim Ngân" userId="5806d19b-dc7f-4496-a52b-e481010db9b6" providerId="ADAL" clId="{E2C5D71D-F67A-4A5D-A04A-CDB01EF8C106}" dt="2023-10-22T10:27:47.538" v="4092"/>
          <ac:spMkLst>
            <pc:docMk/>
            <pc:sldMk cId="1932917256" sldId="302"/>
            <ac:spMk id="5" creationId="{2D5887EC-2954-A0C1-509E-67E312034261}"/>
          </ac:spMkLst>
        </pc:spChg>
        <pc:spChg chg="del">
          <ac:chgData name="Nguyễn Bùi Kim Ngân" userId="5806d19b-dc7f-4496-a52b-e481010db9b6" providerId="ADAL" clId="{E2C5D71D-F67A-4A5D-A04A-CDB01EF8C106}" dt="2023-10-21T14:58:29.540" v="1893" actId="478"/>
          <ac:spMkLst>
            <pc:docMk/>
            <pc:sldMk cId="1932917256" sldId="302"/>
            <ac:spMk id="5" creationId="{753A6881-D0AB-6161-07B3-F9A113B16E3B}"/>
          </ac:spMkLst>
        </pc:spChg>
        <pc:spChg chg="mod">
          <ac:chgData name="Nguyễn Bùi Kim Ngân" userId="5806d19b-dc7f-4496-a52b-e481010db9b6" providerId="ADAL" clId="{E2C5D71D-F67A-4A5D-A04A-CDB01EF8C106}" dt="2023-10-21T15:04:02.029" v="1963" actId="164"/>
          <ac:spMkLst>
            <pc:docMk/>
            <pc:sldMk cId="1932917256" sldId="302"/>
            <ac:spMk id="6" creationId="{5EE2BD8D-8E97-CC3D-FAC5-17009DCD0844}"/>
          </ac:spMkLst>
        </pc:spChg>
        <pc:spChg chg="mod">
          <ac:chgData name="Nguyễn Bùi Kim Ngân" userId="5806d19b-dc7f-4496-a52b-e481010db9b6" providerId="ADAL" clId="{E2C5D71D-F67A-4A5D-A04A-CDB01EF8C106}" dt="2023-10-21T14:49:49.346" v="1889" actId="20577"/>
          <ac:spMkLst>
            <pc:docMk/>
            <pc:sldMk cId="1932917256" sldId="302"/>
            <ac:spMk id="7" creationId="{5E8F6230-382C-E336-0D4C-F4382AC15D53}"/>
          </ac:spMkLst>
        </pc:spChg>
        <pc:spChg chg="mod">
          <ac:chgData name="Nguyễn Bùi Kim Ngân" userId="5806d19b-dc7f-4496-a52b-e481010db9b6" providerId="ADAL" clId="{E2C5D71D-F67A-4A5D-A04A-CDB01EF8C106}" dt="2023-10-22T10:27:47.538" v="4092"/>
          <ac:spMkLst>
            <pc:docMk/>
            <pc:sldMk cId="1932917256" sldId="302"/>
            <ac:spMk id="8" creationId="{76F71A10-9967-AB82-F092-7610176B7955}"/>
          </ac:spMkLst>
        </pc:spChg>
        <pc:spChg chg="del">
          <ac:chgData name="Nguyễn Bùi Kim Ngân" userId="5806d19b-dc7f-4496-a52b-e481010db9b6" providerId="ADAL" clId="{E2C5D71D-F67A-4A5D-A04A-CDB01EF8C106}" dt="2023-10-21T15:03:52.342" v="1962" actId="478"/>
          <ac:spMkLst>
            <pc:docMk/>
            <pc:sldMk cId="1932917256" sldId="302"/>
            <ac:spMk id="8" creationId="{DE303EFF-5260-20C7-B431-0AD4D35CB37B}"/>
          </ac:spMkLst>
        </pc:spChg>
        <pc:spChg chg="mod">
          <ac:chgData name="Nguyễn Bùi Kim Ngân" userId="5806d19b-dc7f-4496-a52b-e481010db9b6" providerId="ADAL" clId="{E2C5D71D-F67A-4A5D-A04A-CDB01EF8C106}" dt="2023-10-21T15:03:44.355" v="1961"/>
          <ac:spMkLst>
            <pc:docMk/>
            <pc:sldMk cId="1932917256" sldId="302"/>
            <ac:spMk id="9" creationId="{AEFDF272-AF16-97AC-D1F5-0A69F5BC6327}"/>
          </ac:spMkLst>
        </pc:spChg>
        <pc:spChg chg="mod">
          <ac:chgData name="Nguyễn Bùi Kim Ngân" userId="5806d19b-dc7f-4496-a52b-e481010db9b6" providerId="ADAL" clId="{E2C5D71D-F67A-4A5D-A04A-CDB01EF8C106}" dt="2023-10-22T10:27:47.538" v="4092"/>
          <ac:spMkLst>
            <pc:docMk/>
            <pc:sldMk cId="1932917256" sldId="302"/>
            <ac:spMk id="13" creationId="{BE7E8CBE-E724-CCA1-3DA0-AEBB5BE02221}"/>
          </ac:spMkLst>
        </pc:spChg>
        <pc:spChg chg="mod">
          <ac:chgData name="Nguyễn Bùi Kim Ngân" userId="5806d19b-dc7f-4496-a52b-e481010db9b6" providerId="ADAL" clId="{E2C5D71D-F67A-4A5D-A04A-CDB01EF8C106}" dt="2023-10-22T10:27:47.538" v="4092"/>
          <ac:spMkLst>
            <pc:docMk/>
            <pc:sldMk cId="1932917256" sldId="302"/>
            <ac:spMk id="14" creationId="{B954DF29-6468-E239-F255-98118F1F23F0}"/>
          </ac:spMkLst>
        </pc:spChg>
        <pc:spChg chg="mod">
          <ac:chgData name="Nguyễn Bùi Kim Ngân" userId="5806d19b-dc7f-4496-a52b-e481010db9b6" providerId="ADAL" clId="{E2C5D71D-F67A-4A5D-A04A-CDB01EF8C106}" dt="2023-10-22T10:27:50.105" v="4093" actId="207"/>
          <ac:spMkLst>
            <pc:docMk/>
            <pc:sldMk cId="1932917256" sldId="302"/>
            <ac:spMk id="15" creationId="{466C8742-403A-5365-4E3E-A95347B6E0D9}"/>
          </ac:spMkLst>
        </pc:spChg>
        <pc:spChg chg="mod">
          <ac:chgData name="Nguyễn Bùi Kim Ngân" userId="5806d19b-dc7f-4496-a52b-e481010db9b6" providerId="ADAL" clId="{E2C5D71D-F67A-4A5D-A04A-CDB01EF8C106}" dt="2023-10-22T10:27:47.538" v="4092"/>
          <ac:spMkLst>
            <pc:docMk/>
            <pc:sldMk cId="1932917256" sldId="302"/>
            <ac:spMk id="16" creationId="{D26FE34E-06C1-9C89-0728-EB69330A1154}"/>
          </ac:spMkLst>
        </pc:spChg>
        <pc:spChg chg="del mod">
          <ac:chgData name="Nguyễn Bùi Kim Ngân" userId="5806d19b-dc7f-4496-a52b-e481010db9b6" providerId="ADAL" clId="{E2C5D71D-F67A-4A5D-A04A-CDB01EF8C106}" dt="2023-10-21T14:58:30.879" v="1894" actId="478"/>
          <ac:spMkLst>
            <pc:docMk/>
            <pc:sldMk cId="1932917256" sldId="302"/>
            <ac:spMk id="22" creationId="{E5949722-88B1-7AD2-ECDE-40E6CEE290BD}"/>
          </ac:spMkLst>
        </pc:spChg>
        <pc:spChg chg="mod">
          <ac:chgData name="Nguyễn Bùi Kim Ngân" userId="5806d19b-dc7f-4496-a52b-e481010db9b6" providerId="ADAL" clId="{E2C5D71D-F67A-4A5D-A04A-CDB01EF8C106}" dt="2023-10-21T15:12:13.937" v="2016" actId="207"/>
          <ac:spMkLst>
            <pc:docMk/>
            <pc:sldMk cId="1932917256" sldId="302"/>
            <ac:spMk id="64" creationId="{9D610880-580F-8BC8-20F9-083DAD91646E}"/>
          </ac:spMkLst>
        </pc:spChg>
        <pc:spChg chg="mod">
          <ac:chgData name="Nguyễn Bùi Kim Ngân" userId="5806d19b-dc7f-4496-a52b-e481010db9b6" providerId="ADAL" clId="{E2C5D71D-F67A-4A5D-A04A-CDB01EF8C106}" dt="2023-10-21T15:12:13.937" v="2016" actId="207"/>
          <ac:spMkLst>
            <pc:docMk/>
            <pc:sldMk cId="1932917256" sldId="302"/>
            <ac:spMk id="65" creationId="{53684EE5-F244-420A-9BFD-3EC19535656B}"/>
          </ac:spMkLst>
        </pc:spChg>
        <pc:spChg chg="mod">
          <ac:chgData name="Nguyễn Bùi Kim Ngân" userId="5806d19b-dc7f-4496-a52b-e481010db9b6" providerId="ADAL" clId="{E2C5D71D-F67A-4A5D-A04A-CDB01EF8C106}" dt="2023-10-21T15:12:13.937" v="2016" actId="207"/>
          <ac:spMkLst>
            <pc:docMk/>
            <pc:sldMk cId="1932917256" sldId="302"/>
            <ac:spMk id="66" creationId="{8EA3C458-F6FF-B650-4F6B-0CB72BFAD679}"/>
          </ac:spMkLst>
        </pc:spChg>
        <pc:spChg chg="mod">
          <ac:chgData name="Nguyễn Bùi Kim Ngân" userId="5806d19b-dc7f-4496-a52b-e481010db9b6" providerId="ADAL" clId="{E2C5D71D-F67A-4A5D-A04A-CDB01EF8C106}" dt="2023-10-21T15:12:13.937" v="2016" actId="207"/>
          <ac:spMkLst>
            <pc:docMk/>
            <pc:sldMk cId="1932917256" sldId="302"/>
            <ac:spMk id="67" creationId="{7855E1D6-FA34-F7AE-C54C-A7D9879A4589}"/>
          </ac:spMkLst>
        </pc:spChg>
        <pc:spChg chg="mod">
          <ac:chgData name="Nguyễn Bùi Kim Ngân" userId="5806d19b-dc7f-4496-a52b-e481010db9b6" providerId="ADAL" clId="{E2C5D71D-F67A-4A5D-A04A-CDB01EF8C106}" dt="2023-10-21T15:12:13.937" v="2016" actId="207"/>
          <ac:spMkLst>
            <pc:docMk/>
            <pc:sldMk cId="1932917256" sldId="302"/>
            <ac:spMk id="68" creationId="{24DCE5EB-DF87-F958-98D1-AFB02A2FA59B}"/>
          </ac:spMkLst>
        </pc:spChg>
        <pc:spChg chg="mod">
          <ac:chgData name="Nguyễn Bùi Kim Ngân" userId="5806d19b-dc7f-4496-a52b-e481010db9b6" providerId="ADAL" clId="{E2C5D71D-F67A-4A5D-A04A-CDB01EF8C106}" dt="2023-10-21T15:12:13.937" v="2016" actId="207"/>
          <ac:spMkLst>
            <pc:docMk/>
            <pc:sldMk cId="1932917256" sldId="302"/>
            <ac:spMk id="69" creationId="{8CAE0793-0C83-1618-3684-54836CC243C3}"/>
          </ac:spMkLst>
        </pc:spChg>
        <pc:spChg chg="mod">
          <ac:chgData name="Nguyễn Bùi Kim Ngân" userId="5806d19b-dc7f-4496-a52b-e481010db9b6" providerId="ADAL" clId="{E2C5D71D-F67A-4A5D-A04A-CDB01EF8C106}" dt="2023-10-21T15:12:13.937" v="2016" actId="207"/>
          <ac:spMkLst>
            <pc:docMk/>
            <pc:sldMk cId="1932917256" sldId="302"/>
            <ac:spMk id="70" creationId="{A4E30285-FC7A-C09D-ECFF-A28ACA080B1C}"/>
          </ac:spMkLst>
        </pc:spChg>
        <pc:spChg chg="mod">
          <ac:chgData name="Nguyễn Bùi Kim Ngân" userId="5806d19b-dc7f-4496-a52b-e481010db9b6" providerId="ADAL" clId="{E2C5D71D-F67A-4A5D-A04A-CDB01EF8C106}" dt="2023-10-21T15:12:19.610" v="2018"/>
          <ac:spMkLst>
            <pc:docMk/>
            <pc:sldMk cId="1932917256" sldId="302"/>
            <ac:spMk id="72" creationId="{FB1633C7-35CC-C0B7-CEC3-0175D77186E2}"/>
          </ac:spMkLst>
        </pc:spChg>
        <pc:spChg chg="mod">
          <ac:chgData name="Nguyễn Bùi Kim Ngân" userId="5806d19b-dc7f-4496-a52b-e481010db9b6" providerId="ADAL" clId="{E2C5D71D-F67A-4A5D-A04A-CDB01EF8C106}" dt="2023-10-21T15:12:19.610" v="2018"/>
          <ac:spMkLst>
            <pc:docMk/>
            <pc:sldMk cId="1932917256" sldId="302"/>
            <ac:spMk id="73" creationId="{3114B5E8-E477-1572-01F5-AE882376A463}"/>
          </ac:spMkLst>
        </pc:spChg>
        <pc:spChg chg="mod">
          <ac:chgData name="Nguyễn Bùi Kim Ngân" userId="5806d19b-dc7f-4496-a52b-e481010db9b6" providerId="ADAL" clId="{E2C5D71D-F67A-4A5D-A04A-CDB01EF8C106}" dt="2023-10-21T15:12:19.610" v="2018"/>
          <ac:spMkLst>
            <pc:docMk/>
            <pc:sldMk cId="1932917256" sldId="302"/>
            <ac:spMk id="74" creationId="{1A4136E4-CA2D-0382-7974-C311B724E703}"/>
          </ac:spMkLst>
        </pc:spChg>
        <pc:spChg chg="mod">
          <ac:chgData name="Nguyễn Bùi Kim Ngân" userId="5806d19b-dc7f-4496-a52b-e481010db9b6" providerId="ADAL" clId="{E2C5D71D-F67A-4A5D-A04A-CDB01EF8C106}" dt="2023-10-21T15:12:19.610" v="2018"/>
          <ac:spMkLst>
            <pc:docMk/>
            <pc:sldMk cId="1932917256" sldId="302"/>
            <ac:spMk id="75" creationId="{4A51DFA0-8682-6F89-C43D-365D0311273F}"/>
          </ac:spMkLst>
        </pc:spChg>
        <pc:spChg chg="mod">
          <ac:chgData name="Nguyễn Bùi Kim Ngân" userId="5806d19b-dc7f-4496-a52b-e481010db9b6" providerId="ADAL" clId="{E2C5D71D-F67A-4A5D-A04A-CDB01EF8C106}" dt="2023-10-21T15:12:19.610" v="2018"/>
          <ac:spMkLst>
            <pc:docMk/>
            <pc:sldMk cId="1932917256" sldId="302"/>
            <ac:spMk id="76" creationId="{17B20AC2-65E0-41EC-E4F5-7190103FD03C}"/>
          </ac:spMkLst>
        </pc:spChg>
        <pc:spChg chg="mod">
          <ac:chgData name="Nguyễn Bùi Kim Ngân" userId="5806d19b-dc7f-4496-a52b-e481010db9b6" providerId="ADAL" clId="{E2C5D71D-F67A-4A5D-A04A-CDB01EF8C106}" dt="2023-10-21T15:12:19.610" v="2018"/>
          <ac:spMkLst>
            <pc:docMk/>
            <pc:sldMk cId="1932917256" sldId="302"/>
            <ac:spMk id="78" creationId="{13BE496A-F100-3C11-7D17-A210DA298AC4}"/>
          </ac:spMkLst>
        </pc:spChg>
        <pc:spChg chg="mod">
          <ac:chgData name="Nguyễn Bùi Kim Ngân" userId="5806d19b-dc7f-4496-a52b-e481010db9b6" providerId="ADAL" clId="{E2C5D71D-F67A-4A5D-A04A-CDB01EF8C106}" dt="2023-10-21T15:12:19.610" v="2018"/>
          <ac:spMkLst>
            <pc:docMk/>
            <pc:sldMk cId="1932917256" sldId="302"/>
            <ac:spMk id="79" creationId="{235FB694-3E5B-2C51-047B-5608DF3912E2}"/>
          </ac:spMkLst>
        </pc:spChg>
        <pc:spChg chg="mod">
          <ac:chgData name="Nguyễn Bùi Kim Ngân" userId="5806d19b-dc7f-4496-a52b-e481010db9b6" providerId="ADAL" clId="{E2C5D71D-F67A-4A5D-A04A-CDB01EF8C106}" dt="2023-10-21T15:12:22.839" v="2020"/>
          <ac:spMkLst>
            <pc:docMk/>
            <pc:sldMk cId="1932917256" sldId="302"/>
            <ac:spMk id="81" creationId="{A0E328D9-0A31-7E81-0DED-AA2F51EB241F}"/>
          </ac:spMkLst>
        </pc:spChg>
        <pc:spChg chg="mod">
          <ac:chgData name="Nguyễn Bùi Kim Ngân" userId="5806d19b-dc7f-4496-a52b-e481010db9b6" providerId="ADAL" clId="{E2C5D71D-F67A-4A5D-A04A-CDB01EF8C106}" dt="2023-10-21T15:12:22.839" v="2020"/>
          <ac:spMkLst>
            <pc:docMk/>
            <pc:sldMk cId="1932917256" sldId="302"/>
            <ac:spMk id="82" creationId="{79F1F5CD-1526-8D1B-7C0F-CAAAC650CB62}"/>
          </ac:spMkLst>
        </pc:spChg>
        <pc:spChg chg="mod">
          <ac:chgData name="Nguyễn Bùi Kim Ngân" userId="5806d19b-dc7f-4496-a52b-e481010db9b6" providerId="ADAL" clId="{E2C5D71D-F67A-4A5D-A04A-CDB01EF8C106}" dt="2023-10-21T15:12:22.839" v="2020"/>
          <ac:spMkLst>
            <pc:docMk/>
            <pc:sldMk cId="1932917256" sldId="302"/>
            <ac:spMk id="83" creationId="{C777B840-A93A-7BE4-2130-A217785D3808}"/>
          </ac:spMkLst>
        </pc:spChg>
        <pc:spChg chg="mod">
          <ac:chgData name="Nguyễn Bùi Kim Ngân" userId="5806d19b-dc7f-4496-a52b-e481010db9b6" providerId="ADAL" clId="{E2C5D71D-F67A-4A5D-A04A-CDB01EF8C106}" dt="2023-10-21T15:12:22.839" v="2020"/>
          <ac:spMkLst>
            <pc:docMk/>
            <pc:sldMk cId="1932917256" sldId="302"/>
            <ac:spMk id="84" creationId="{E7C9C6A5-DB17-06F3-3546-91F6EB4AA4B2}"/>
          </ac:spMkLst>
        </pc:spChg>
        <pc:spChg chg="mod">
          <ac:chgData name="Nguyễn Bùi Kim Ngân" userId="5806d19b-dc7f-4496-a52b-e481010db9b6" providerId="ADAL" clId="{E2C5D71D-F67A-4A5D-A04A-CDB01EF8C106}" dt="2023-10-21T15:12:22.839" v="2020"/>
          <ac:spMkLst>
            <pc:docMk/>
            <pc:sldMk cId="1932917256" sldId="302"/>
            <ac:spMk id="85" creationId="{E0C736BD-0F52-89E0-606F-992DB4EEF299}"/>
          </ac:spMkLst>
        </pc:spChg>
        <pc:spChg chg="mod">
          <ac:chgData name="Nguyễn Bùi Kim Ngân" userId="5806d19b-dc7f-4496-a52b-e481010db9b6" providerId="ADAL" clId="{E2C5D71D-F67A-4A5D-A04A-CDB01EF8C106}" dt="2023-10-21T15:12:22.839" v="2020"/>
          <ac:spMkLst>
            <pc:docMk/>
            <pc:sldMk cId="1932917256" sldId="302"/>
            <ac:spMk id="86" creationId="{0D1F4FA9-186F-CDE7-8536-EAFD4839BBE0}"/>
          </ac:spMkLst>
        </pc:spChg>
        <pc:spChg chg="mod">
          <ac:chgData name="Nguyễn Bùi Kim Ngân" userId="5806d19b-dc7f-4496-a52b-e481010db9b6" providerId="ADAL" clId="{E2C5D71D-F67A-4A5D-A04A-CDB01EF8C106}" dt="2023-10-21T15:12:22.839" v="2020"/>
          <ac:spMkLst>
            <pc:docMk/>
            <pc:sldMk cId="1932917256" sldId="302"/>
            <ac:spMk id="87" creationId="{C0E1AFB7-5AA0-132C-F452-1EFF9D9E9385}"/>
          </ac:spMkLst>
        </pc:spChg>
        <pc:spChg chg="add del mod">
          <ac:chgData name="Nguyễn Bùi Kim Ngân" userId="5806d19b-dc7f-4496-a52b-e481010db9b6" providerId="ADAL" clId="{E2C5D71D-F67A-4A5D-A04A-CDB01EF8C106}" dt="2023-10-21T15:34:11.212" v="2403" actId="478"/>
          <ac:spMkLst>
            <pc:docMk/>
            <pc:sldMk cId="1932917256" sldId="302"/>
            <ac:spMk id="90" creationId="{D456E0A2-D7C1-B74B-3D24-A605BCF6CA16}"/>
          </ac:spMkLst>
        </pc:spChg>
        <pc:spChg chg="add del mod">
          <ac:chgData name="Nguyễn Bùi Kim Ngân" userId="5806d19b-dc7f-4496-a52b-e481010db9b6" providerId="ADAL" clId="{E2C5D71D-F67A-4A5D-A04A-CDB01EF8C106}" dt="2023-10-21T15:34:10.899" v="2402"/>
          <ac:spMkLst>
            <pc:docMk/>
            <pc:sldMk cId="1932917256" sldId="302"/>
            <ac:spMk id="91" creationId="{DDE35FCF-0192-F447-79F8-7C0F33AB288C}"/>
          </ac:spMkLst>
        </pc:spChg>
        <pc:spChg chg="mod">
          <ac:chgData name="Nguyễn Bùi Kim Ngân" userId="5806d19b-dc7f-4496-a52b-e481010db9b6" providerId="ADAL" clId="{E2C5D71D-F67A-4A5D-A04A-CDB01EF8C106}" dt="2023-10-21T16:15:46.080" v="3124"/>
          <ac:spMkLst>
            <pc:docMk/>
            <pc:sldMk cId="1932917256" sldId="302"/>
            <ac:spMk id="93" creationId="{C2CC86D0-5408-23B3-D6B3-F077ED6F714B}"/>
          </ac:spMkLst>
        </pc:spChg>
        <pc:spChg chg="mod">
          <ac:chgData name="Nguyễn Bùi Kim Ngân" userId="5806d19b-dc7f-4496-a52b-e481010db9b6" providerId="ADAL" clId="{E2C5D71D-F67A-4A5D-A04A-CDB01EF8C106}" dt="2023-10-21T16:15:46.080" v="3124"/>
          <ac:spMkLst>
            <pc:docMk/>
            <pc:sldMk cId="1932917256" sldId="302"/>
            <ac:spMk id="94" creationId="{76BEF990-D9D4-3313-584E-A06F2C2511B1}"/>
          </ac:spMkLst>
        </pc:spChg>
        <pc:spChg chg="mod">
          <ac:chgData name="Nguyễn Bùi Kim Ngân" userId="5806d19b-dc7f-4496-a52b-e481010db9b6" providerId="ADAL" clId="{E2C5D71D-F67A-4A5D-A04A-CDB01EF8C106}" dt="2023-10-21T16:15:46.080" v="3124"/>
          <ac:spMkLst>
            <pc:docMk/>
            <pc:sldMk cId="1932917256" sldId="302"/>
            <ac:spMk id="95" creationId="{0E043934-FE86-7EA6-E040-9F725C78C731}"/>
          </ac:spMkLst>
        </pc:spChg>
        <pc:spChg chg="mod">
          <ac:chgData name="Nguyễn Bùi Kim Ngân" userId="5806d19b-dc7f-4496-a52b-e481010db9b6" providerId="ADAL" clId="{E2C5D71D-F67A-4A5D-A04A-CDB01EF8C106}" dt="2023-10-21T16:16:14.725" v="3129" actId="207"/>
          <ac:spMkLst>
            <pc:docMk/>
            <pc:sldMk cId="1932917256" sldId="302"/>
            <ac:spMk id="96" creationId="{BEAACD16-6600-2138-7C22-626C29AA0D08}"/>
          </ac:spMkLst>
        </pc:spChg>
        <pc:spChg chg="mod">
          <ac:chgData name="Nguyễn Bùi Kim Ngân" userId="5806d19b-dc7f-4496-a52b-e481010db9b6" providerId="ADAL" clId="{E2C5D71D-F67A-4A5D-A04A-CDB01EF8C106}" dt="2023-10-21T16:15:46.080" v="3124"/>
          <ac:spMkLst>
            <pc:docMk/>
            <pc:sldMk cId="1932917256" sldId="302"/>
            <ac:spMk id="97" creationId="{4F512153-EA42-4DBE-20B2-8AF496A810D2}"/>
          </ac:spMkLst>
        </pc:spChg>
        <pc:grpChg chg="add mod">
          <ac:chgData name="Nguyễn Bùi Kim Ngân" userId="5806d19b-dc7f-4496-a52b-e481010db9b6" providerId="ADAL" clId="{E2C5D71D-F67A-4A5D-A04A-CDB01EF8C106}" dt="2023-10-22T10:27:47.538" v="4092"/>
          <ac:grpSpMkLst>
            <pc:docMk/>
            <pc:sldMk cId="1932917256" sldId="302"/>
            <ac:grpSpMk id="3" creationId="{15CDCA25-8451-E288-AE55-11D3572D294C}"/>
          </ac:grpSpMkLst>
        </pc:grpChg>
        <pc:grpChg chg="add mod">
          <ac:chgData name="Nguyễn Bùi Kim Ngân" userId="5806d19b-dc7f-4496-a52b-e481010db9b6" providerId="ADAL" clId="{E2C5D71D-F67A-4A5D-A04A-CDB01EF8C106}" dt="2023-10-21T15:13:47.101" v="2022" actId="164"/>
          <ac:grpSpMkLst>
            <pc:docMk/>
            <pc:sldMk cId="1932917256" sldId="302"/>
            <ac:grpSpMk id="10" creationId="{B6AF52AE-7E8A-D907-0091-2610171EBBA5}"/>
          </ac:grpSpMkLst>
        </pc:grpChg>
        <pc:grpChg chg="del">
          <ac:chgData name="Nguyễn Bùi Kim Ngân" userId="5806d19b-dc7f-4496-a52b-e481010db9b6" providerId="ADAL" clId="{E2C5D71D-F67A-4A5D-A04A-CDB01EF8C106}" dt="2023-10-21T14:58:28.893" v="1892" actId="478"/>
          <ac:grpSpMkLst>
            <pc:docMk/>
            <pc:sldMk cId="1932917256" sldId="302"/>
            <ac:grpSpMk id="15" creationId="{E7C2BF67-4097-D684-C123-84853B2DC086}"/>
          </ac:grpSpMkLst>
        </pc:grpChg>
        <pc:grpChg chg="add mod">
          <ac:chgData name="Nguyễn Bùi Kim Ngân" userId="5806d19b-dc7f-4496-a52b-e481010db9b6" providerId="ADAL" clId="{E2C5D71D-F67A-4A5D-A04A-CDB01EF8C106}" dt="2023-10-21T15:13:47.101" v="2022" actId="164"/>
          <ac:grpSpMkLst>
            <pc:docMk/>
            <pc:sldMk cId="1932917256" sldId="302"/>
            <ac:grpSpMk id="31" creationId="{909C442B-3756-8060-A2B5-46D0B5FB00C3}"/>
          </ac:grpSpMkLst>
        </pc:grpChg>
        <pc:grpChg chg="add mod">
          <ac:chgData name="Nguyễn Bùi Kim Ngân" userId="5806d19b-dc7f-4496-a52b-e481010db9b6" providerId="ADAL" clId="{E2C5D71D-F67A-4A5D-A04A-CDB01EF8C106}" dt="2023-10-21T15:13:47.101" v="2022" actId="164"/>
          <ac:grpSpMkLst>
            <pc:docMk/>
            <pc:sldMk cId="1932917256" sldId="302"/>
            <ac:grpSpMk id="71" creationId="{A66CD03E-B0B3-F090-F7F0-F05E5E35FE31}"/>
          </ac:grpSpMkLst>
        </pc:grpChg>
        <pc:grpChg chg="add mod">
          <ac:chgData name="Nguyễn Bùi Kim Ngân" userId="5806d19b-dc7f-4496-a52b-e481010db9b6" providerId="ADAL" clId="{E2C5D71D-F67A-4A5D-A04A-CDB01EF8C106}" dt="2023-10-21T15:13:47.101" v="2022" actId="164"/>
          <ac:grpSpMkLst>
            <pc:docMk/>
            <pc:sldMk cId="1932917256" sldId="302"/>
            <ac:grpSpMk id="80" creationId="{CD4FC252-91EF-0077-1825-1E4E348F26D2}"/>
          </ac:grpSpMkLst>
        </pc:grpChg>
        <pc:grpChg chg="add mod">
          <ac:chgData name="Nguyễn Bùi Kim Ngân" userId="5806d19b-dc7f-4496-a52b-e481010db9b6" providerId="ADAL" clId="{E2C5D71D-F67A-4A5D-A04A-CDB01EF8C106}" dt="2023-10-21T15:13:55.457" v="2059" actId="1035"/>
          <ac:grpSpMkLst>
            <pc:docMk/>
            <pc:sldMk cId="1932917256" sldId="302"/>
            <ac:grpSpMk id="88" creationId="{9DB8CDAA-F633-43A1-A652-BE5001E1F20B}"/>
          </ac:grpSpMkLst>
        </pc:grpChg>
        <pc:grpChg chg="add del mod">
          <ac:chgData name="Nguyễn Bùi Kim Ngân" userId="5806d19b-dc7f-4496-a52b-e481010db9b6" providerId="ADAL" clId="{E2C5D71D-F67A-4A5D-A04A-CDB01EF8C106}" dt="2023-10-22T10:27:47.197" v="4091" actId="478"/>
          <ac:grpSpMkLst>
            <pc:docMk/>
            <pc:sldMk cId="1932917256" sldId="302"/>
            <ac:grpSpMk id="92" creationId="{DAAB29A8-CC3E-137C-2AAE-3ED755470785}"/>
          </ac:grpSpMkLst>
        </pc:grpChg>
        <pc:picChg chg="del mod">
          <ac:chgData name="Nguyễn Bùi Kim Ngân" userId="5806d19b-dc7f-4496-a52b-e481010db9b6" providerId="ADAL" clId="{E2C5D71D-F67A-4A5D-A04A-CDB01EF8C106}" dt="2023-10-21T14:58:31.546" v="1896" actId="478"/>
          <ac:picMkLst>
            <pc:docMk/>
            <pc:sldMk cId="1932917256" sldId="302"/>
            <ac:picMk id="3" creationId="{28195683-E093-EE86-34AD-D0588E88D015}"/>
          </ac:picMkLst>
        </pc:picChg>
        <pc:picChg chg="add mod">
          <ac:chgData name="Nguyễn Bùi Kim Ngân" userId="5806d19b-dc7f-4496-a52b-e481010db9b6" providerId="ADAL" clId="{E2C5D71D-F67A-4A5D-A04A-CDB01EF8C106}" dt="2023-10-21T15:13:47.101" v="2022" actId="164"/>
          <ac:picMkLst>
            <pc:docMk/>
            <pc:sldMk cId="1932917256" sldId="302"/>
            <ac:picMk id="11" creationId="{2405A262-46D8-B24E-6388-E6AA5901B1F3}"/>
          </ac:picMkLst>
        </pc:picChg>
        <pc:picChg chg="add mod">
          <ac:chgData name="Nguyễn Bùi Kim Ngân" userId="5806d19b-dc7f-4496-a52b-e481010db9b6" providerId="ADAL" clId="{E2C5D71D-F67A-4A5D-A04A-CDB01EF8C106}" dt="2023-10-21T15:13:47.101" v="2022" actId="164"/>
          <ac:picMkLst>
            <pc:docMk/>
            <pc:sldMk cId="1932917256" sldId="302"/>
            <ac:picMk id="12" creationId="{85B388F8-B3CF-FC5C-BA2C-DA3C7300963B}"/>
          </ac:picMkLst>
        </pc:picChg>
        <pc:picChg chg="del">
          <ac:chgData name="Nguyễn Bùi Kim Ngân" userId="5806d19b-dc7f-4496-a52b-e481010db9b6" providerId="ADAL" clId="{E2C5D71D-F67A-4A5D-A04A-CDB01EF8C106}" dt="2023-10-21T14:58:27.109" v="1890" actId="478"/>
          <ac:picMkLst>
            <pc:docMk/>
            <pc:sldMk cId="1932917256" sldId="302"/>
            <ac:picMk id="14" creationId="{1371E423-C8F6-7B06-BD40-15F1A402998D}"/>
          </ac:picMkLst>
        </pc:picChg>
        <pc:picChg chg="add mod">
          <ac:chgData name="Nguyễn Bùi Kim Ngân" userId="5806d19b-dc7f-4496-a52b-e481010db9b6" providerId="ADAL" clId="{E2C5D71D-F67A-4A5D-A04A-CDB01EF8C106}" dt="2023-10-21T15:13:47.101" v="2022" actId="164"/>
          <ac:picMkLst>
            <pc:docMk/>
            <pc:sldMk cId="1932917256" sldId="302"/>
            <ac:picMk id="21" creationId="{BA2C5659-FAC9-122C-B7EF-E9A527B35163}"/>
          </ac:picMkLst>
        </pc:picChg>
        <pc:cxnChg chg="add del mod">
          <ac:chgData name="Nguyễn Bùi Kim Ngân" userId="5806d19b-dc7f-4496-a52b-e481010db9b6" providerId="ADAL" clId="{E2C5D71D-F67A-4A5D-A04A-CDB01EF8C106}" dt="2023-10-21T15:07:41.778" v="2005" actId="478"/>
          <ac:cxnSpMkLst>
            <pc:docMk/>
            <pc:sldMk cId="1932917256" sldId="302"/>
            <ac:cxnSpMk id="24" creationId="{7F2D714B-19E1-9B76-0B71-258382535980}"/>
          </ac:cxnSpMkLst>
        </pc:cxnChg>
        <pc:cxnChg chg="add mod">
          <ac:chgData name="Nguyễn Bùi Kim Ngân" userId="5806d19b-dc7f-4496-a52b-e481010db9b6" providerId="ADAL" clId="{E2C5D71D-F67A-4A5D-A04A-CDB01EF8C106}" dt="2023-10-21T15:13:47.101" v="2022" actId="164"/>
          <ac:cxnSpMkLst>
            <pc:docMk/>
            <pc:sldMk cId="1932917256" sldId="302"/>
            <ac:cxnSpMk id="26" creationId="{1ADF8A3C-3B83-A8AF-0A09-ACE227053050}"/>
          </ac:cxnSpMkLst>
        </pc:cxnChg>
        <pc:cxnChg chg="add mod">
          <ac:chgData name="Nguyễn Bùi Kim Ngân" userId="5806d19b-dc7f-4496-a52b-e481010db9b6" providerId="ADAL" clId="{E2C5D71D-F67A-4A5D-A04A-CDB01EF8C106}" dt="2023-10-21T15:13:47.101" v="2022" actId="164"/>
          <ac:cxnSpMkLst>
            <pc:docMk/>
            <pc:sldMk cId="1932917256" sldId="302"/>
            <ac:cxnSpMk id="28" creationId="{BBC29E2D-DFDB-ABB8-DF9B-9A1127634BD4}"/>
          </ac:cxnSpMkLst>
        </pc:cxnChg>
        <pc:cxnChg chg="add mod">
          <ac:chgData name="Nguyễn Bùi Kim Ngân" userId="5806d19b-dc7f-4496-a52b-e481010db9b6" providerId="ADAL" clId="{E2C5D71D-F67A-4A5D-A04A-CDB01EF8C106}" dt="2023-10-21T15:13:47.101" v="2022" actId="164"/>
          <ac:cxnSpMkLst>
            <pc:docMk/>
            <pc:sldMk cId="1932917256" sldId="302"/>
            <ac:cxnSpMk id="30" creationId="{0E8974AC-5C6A-A8DE-2FA0-26FF125E9657}"/>
          </ac:cxnSpMkLst>
        </pc:cxnChg>
      </pc:sldChg>
      <pc:sldChg chg="addSp delSp modSp add mod">
        <pc:chgData name="Nguyễn Bùi Kim Ngân" userId="5806d19b-dc7f-4496-a52b-e481010db9b6" providerId="ADAL" clId="{E2C5D71D-F67A-4A5D-A04A-CDB01EF8C106}" dt="2023-10-22T10:27:57.360" v="4096" actId="207"/>
        <pc:sldMkLst>
          <pc:docMk/>
          <pc:sldMk cId="1274058009" sldId="303"/>
        </pc:sldMkLst>
        <pc:spChg chg="add del mod">
          <ac:chgData name="Nguyễn Bùi Kim Ngân" userId="5806d19b-dc7f-4496-a52b-e481010db9b6" providerId="ADAL" clId="{E2C5D71D-F67A-4A5D-A04A-CDB01EF8C106}" dt="2023-10-21T16:06:25.344" v="2886" actId="1076"/>
          <ac:spMkLst>
            <pc:docMk/>
            <pc:sldMk cId="1274058009" sldId="303"/>
            <ac:spMk id="2" creationId="{90479CC0-E8C6-2DE9-3C44-C913EAD3E6D9}"/>
          </ac:spMkLst>
        </pc:spChg>
        <pc:spChg chg="add del mod">
          <ac:chgData name="Nguyễn Bùi Kim Ngân" userId="5806d19b-dc7f-4496-a52b-e481010db9b6" providerId="ADAL" clId="{E2C5D71D-F67A-4A5D-A04A-CDB01EF8C106}" dt="2023-10-21T15:26:22.216" v="2185"/>
          <ac:spMkLst>
            <pc:docMk/>
            <pc:sldMk cId="1274058009" sldId="303"/>
            <ac:spMk id="3" creationId="{3015DD65-B093-EE0A-088C-B6B0ABBDF84F}"/>
          </ac:spMkLst>
        </pc:spChg>
        <pc:spChg chg="mod">
          <ac:chgData name="Nguyễn Bùi Kim Ngân" userId="5806d19b-dc7f-4496-a52b-e481010db9b6" providerId="ADAL" clId="{E2C5D71D-F67A-4A5D-A04A-CDB01EF8C106}" dt="2023-10-22T10:27:54.938" v="4095"/>
          <ac:spMkLst>
            <pc:docMk/>
            <pc:sldMk cId="1274058009" sldId="303"/>
            <ac:spMk id="4" creationId="{9C75B4C4-8FDE-7D5E-59E4-B351DC8AAA25}"/>
          </ac:spMkLst>
        </pc:spChg>
        <pc:spChg chg="mod">
          <ac:chgData name="Nguyễn Bùi Kim Ngân" userId="5806d19b-dc7f-4496-a52b-e481010db9b6" providerId="ADAL" clId="{E2C5D71D-F67A-4A5D-A04A-CDB01EF8C106}" dt="2023-10-22T10:27:54.938" v="4095"/>
          <ac:spMkLst>
            <pc:docMk/>
            <pc:sldMk cId="1274058009" sldId="303"/>
            <ac:spMk id="5" creationId="{26562E29-5CEB-FAB0-5F90-57F901CD778D}"/>
          </ac:spMkLst>
        </pc:spChg>
        <pc:spChg chg="add del mod">
          <ac:chgData name="Nguyễn Bùi Kim Ngân" userId="5806d19b-dc7f-4496-a52b-e481010db9b6" providerId="ADAL" clId="{E2C5D71D-F67A-4A5D-A04A-CDB01EF8C106}" dt="2023-10-21T15:26:22.216" v="2185"/>
          <ac:spMkLst>
            <pc:docMk/>
            <pc:sldMk cId="1274058009" sldId="303"/>
            <ac:spMk id="5" creationId="{E3C185DF-BE20-B528-EF21-D075FEAF75FC}"/>
          </ac:spMkLst>
        </pc:spChg>
        <pc:spChg chg="mod">
          <ac:chgData name="Nguyễn Bùi Kim Ngân" userId="5806d19b-dc7f-4496-a52b-e481010db9b6" providerId="ADAL" clId="{E2C5D71D-F67A-4A5D-A04A-CDB01EF8C106}" dt="2023-10-22T10:27:54.938" v="4095"/>
          <ac:spMkLst>
            <pc:docMk/>
            <pc:sldMk cId="1274058009" sldId="303"/>
            <ac:spMk id="6" creationId="{B701A3CA-C719-DB77-8011-79D1020DD58D}"/>
          </ac:spMkLst>
        </pc:spChg>
        <pc:spChg chg="mod">
          <ac:chgData name="Nguyễn Bùi Kim Ngân" userId="5806d19b-dc7f-4496-a52b-e481010db9b6" providerId="ADAL" clId="{E2C5D71D-F67A-4A5D-A04A-CDB01EF8C106}" dt="2023-10-22T10:27:54.938" v="4095"/>
          <ac:spMkLst>
            <pc:docMk/>
            <pc:sldMk cId="1274058009" sldId="303"/>
            <ac:spMk id="7" creationId="{08A7ABBF-AFF7-8A99-9C18-0477776D6F67}"/>
          </ac:spMkLst>
        </pc:spChg>
        <pc:spChg chg="del mod">
          <ac:chgData name="Nguyễn Bùi Kim Ngân" userId="5806d19b-dc7f-4496-a52b-e481010db9b6" providerId="ADAL" clId="{E2C5D71D-F67A-4A5D-A04A-CDB01EF8C106}" dt="2023-10-21T15:37:05.251" v="2467" actId="478"/>
          <ac:spMkLst>
            <pc:docMk/>
            <pc:sldMk cId="1274058009" sldId="303"/>
            <ac:spMk id="7" creationId="{5E8F6230-382C-E336-0D4C-F4382AC15D53}"/>
          </ac:spMkLst>
        </pc:spChg>
        <pc:spChg chg="add mod">
          <ac:chgData name="Nguyễn Bùi Kim Ngân" userId="5806d19b-dc7f-4496-a52b-e481010db9b6" providerId="ADAL" clId="{E2C5D71D-F67A-4A5D-A04A-CDB01EF8C106}" dt="2023-10-21T16:06:43.041" v="2901" actId="1035"/>
          <ac:spMkLst>
            <pc:docMk/>
            <pc:sldMk cId="1274058009" sldId="303"/>
            <ac:spMk id="8" creationId="{3C0422B4-458D-D5E2-5054-57C02F19CF58}"/>
          </ac:spMkLst>
        </pc:spChg>
        <pc:spChg chg="mod">
          <ac:chgData name="Nguyễn Bùi Kim Ngân" userId="5806d19b-dc7f-4496-a52b-e481010db9b6" providerId="ADAL" clId="{E2C5D71D-F67A-4A5D-A04A-CDB01EF8C106}" dt="2023-10-22T10:27:54.938" v="4095"/>
          <ac:spMkLst>
            <pc:docMk/>
            <pc:sldMk cId="1274058009" sldId="303"/>
            <ac:spMk id="9" creationId="{8E7880DC-BD30-558E-9C5F-AFE229DF0AC7}"/>
          </ac:spMkLst>
        </pc:spChg>
        <pc:spChg chg="del mod">
          <ac:chgData name="Nguyễn Bùi Kim Ngân" userId="5806d19b-dc7f-4496-a52b-e481010db9b6" providerId="ADAL" clId="{E2C5D71D-F67A-4A5D-A04A-CDB01EF8C106}" dt="2023-10-21T15:26:01.279" v="2183" actId="478"/>
          <ac:spMkLst>
            <pc:docMk/>
            <pc:sldMk cId="1274058009" sldId="303"/>
            <ac:spMk id="9" creationId="{AEFDF272-AF16-97AC-D1F5-0A69F5BC6327}"/>
          </ac:spMkLst>
        </pc:spChg>
        <pc:spChg chg="mod">
          <ac:chgData name="Nguyễn Bùi Kim Ngân" userId="5806d19b-dc7f-4496-a52b-e481010db9b6" providerId="ADAL" clId="{E2C5D71D-F67A-4A5D-A04A-CDB01EF8C106}" dt="2023-10-22T10:27:57.360" v="4096" actId="207"/>
          <ac:spMkLst>
            <pc:docMk/>
            <pc:sldMk cId="1274058009" sldId="303"/>
            <ac:spMk id="10" creationId="{2B99ACBF-5097-448F-C43C-C7BB1C0C0459}"/>
          </ac:spMkLst>
        </pc:spChg>
        <pc:spChg chg="add mod">
          <ac:chgData name="Nguyễn Bùi Kim Ngân" userId="5806d19b-dc7f-4496-a52b-e481010db9b6" providerId="ADAL" clId="{E2C5D71D-F67A-4A5D-A04A-CDB01EF8C106}" dt="2023-10-21T16:06:43.041" v="2901" actId="1035"/>
          <ac:spMkLst>
            <pc:docMk/>
            <pc:sldMk cId="1274058009" sldId="303"/>
            <ac:spMk id="13" creationId="{A4F7F350-886C-ECF1-E683-A80DC9ADA8C0}"/>
          </ac:spMkLst>
        </pc:spChg>
        <pc:spChg chg="add mod">
          <ac:chgData name="Nguyễn Bùi Kim Ngân" userId="5806d19b-dc7f-4496-a52b-e481010db9b6" providerId="ADAL" clId="{E2C5D71D-F67A-4A5D-A04A-CDB01EF8C106}" dt="2023-10-21T15:29:48.531" v="2281"/>
          <ac:spMkLst>
            <pc:docMk/>
            <pc:sldMk cId="1274058009" sldId="303"/>
            <ac:spMk id="18" creationId="{D8FEA451-923D-39CF-E708-0396BCE2F884}"/>
          </ac:spMkLst>
        </pc:spChg>
        <pc:spChg chg="add mod">
          <ac:chgData name="Nguyễn Bùi Kim Ngân" userId="5806d19b-dc7f-4496-a52b-e481010db9b6" providerId="ADAL" clId="{E2C5D71D-F67A-4A5D-A04A-CDB01EF8C106}" dt="2023-10-21T15:29:48.531" v="2281"/>
          <ac:spMkLst>
            <pc:docMk/>
            <pc:sldMk cId="1274058009" sldId="303"/>
            <ac:spMk id="19" creationId="{E7A95E77-7F9A-BDC3-4C0F-690956F996B5}"/>
          </ac:spMkLst>
        </pc:spChg>
        <pc:spChg chg="add mod">
          <ac:chgData name="Nguyễn Bùi Kim Ngân" userId="5806d19b-dc7f-4496-a52b-e481010db9b6" providerId="ADAL" clId="{E2C5D71D-F67A-4A5D-A04A-CDB01EF8C106}" dt="2023-10-21T15:29:48.531" v="2281"/>
          <ac:spMkLst>
            <pc:docMk/>
            <pc:sldMk cId="1274058009" sldId="303"/>
            <ac:spMk id="20" creationId="{0BFCB01D-1488-B692-710C-9AB2A3966497}"/>
          </ac:spMkLst>
        </pc:spChg>
        <pc:spChg chg="add mod">
          <ac:chgData name="Nguyễn Bùi Kim Ngân" userId="5806d19b-dc7f-4496-a52b-e481010db9b6" providerId="ADAL" clId="{E2C5D71D-F67A-4A5D-A04A-CDB01EF8C106}" dt="2023-10-21T15:29:48.531" v="2281"/>
          <ac:spMkLst>
            <pc:docMk/>
            <pc:sldMk cId="1274058009" sldId="303"/>
            <ac:spMk id="22" creationId="{C6146D70-4450-8E8E-61A9-31C60AAA228A}"/>
          </ac:spMkLst>
        </pc:spChg>
        <pc:spChg chg="add mod">
          <ac:chgData name="Nguyễn Bùi Kim Ngân" userId="5806d19b-dc7f-4496-a52b-e481010db9b6" providerId="ADAL" clId="{E2C5D71D-F67A-4A5D-A04A-CDB01EF8C106}" dt="2023-10-21T15:29:48.531" v="2281"/>
          <ac:spMkLst>
            <pc:docMk/>
            <pc:sldMk cId="1274058009" sldId="303"/>
            <ac:spMk id="23" creationId="{9EFF044F-6BA4-F86D-959E-E1001A61503D}"/>
          </ac:spMkLst>
        </pc:spChg>
        <pc:spChg chg="add mod">
          <ac:chgData name="Nguyễn Bùi Kim Ngân" userId="5806d19b-dc7f-4496-a52b-e481010db9b6" providerId="ADAL" clId="{E2C5D71D-F67A-4A5D-A04A-CDB01EF8C106}" dt="2023-10-21T15:29:48.531" v="2281"/>
          <ac:spMkLst>
            <pc:docMk/>
            <pc:sldMk cId="1274058009" sldId="303"/>
            <ac:spMk id="24" creationId="{A96B2556-DEA1-3AEA-3FE0-5B92D8644EFD}"/>
          </ac:spMkLst>
        </pc:spChg>
        <pc:spChg chg="add mod">
          <ac:chgData name="Nguyễn Bùi Kim Ngân" userId="5806d19b-dc7f-4496-a52b-e481010db9b6" providerId="ADAL" clId="{E2C5D71D-F67A-4A5D-A04A-CDB01EF8C106}" dt="2023-10-21T15:29:48.531" v="2281"/>
          <ac:spMkLst>
            <pc:docMk/>
            <pc:sldMk cId="1274058009" sldId="303"/>
            <ac:spMk id="27" creationId="{281C87B4-E245-FC20-7D08-9D0DFC8B6A87}"/>
          </ac:spMkLst>
        </pc:spChg>
        <pc:spChg chg="add mod">
          <ac:chgData name="Nguyễn Bùi Kim Ngân" userId="5806d19b-dc7f-4496-a52b-e481010db9b6" providerId="ADAL" clId="{E2C5D71D-F67A-4A5D-A04A-CDB01EF8C106}" dt="2023-10-21T15:29:48.531" v="2281"/>
          <ac:spMkLst>
            <pc:docMk/>
            <pc:sldMk cId="1274058009" sldId="303"/>
            <ac:spMk id="29" creationId="{5BFC010E-888B-8C42-6FC7-933446556D11}"/>
          </ac:spMkLst>
        </pc:spChg>
        <pc:spChg chg="add mod">
          <ac:chgData name="Nguyễn Bùi Kim Ngân" userId="5806d19b-dc7f-4496-a52b-e481010db9b6" providerId="ADAL" clId="{E2C5D71D-F67A-4A5D-A04A-CDB01EF8C106}" dt="2023-10-21T15:29:48.531" v="2281"/>
          <ac:spMkLst>
            <pc:docMk/>
            <pc:sldMk cId="1274058009" sldId="303"/>
            <ac:spMk id="89" creationId="{B3CDAE69-21A4-A940-9BC0-17E841925831}"/>
          </ac:spMkLst>
        </pc:spChg>
        <pc:spChg chg="add mod">
          <ac:chgData name="Nguyễn Bùi Kim Ngân" userId="5806d19b-dc7f-4496-a52b-e481010db9b6" providerId="ADAL" clId="{E2C5D71D-F67A-4A5D-A04A-CDB01EF8C106}" dt="2023-10-21T15:29:48.531" v="2281"/>
          <ac:spMkLst>
            <pc:docMk/>
            <pc:sldMk cId="1274058009" sldId="303"/>
            <ac:spMk id="90" creationId="{176248FD-48A3-3070-6165-3A1D4BB7CC65}"/>
          </ac:spMkLst>
        </pc:spChg>
        <pc:spChg chg="add mod">
          <ac:chgData name="Nguyễn Bùi Kim Ngân" userId="5806d19b-dc7f-4496-a52b-e481010db9b6" providerId="ADAL" clId="{E2C5D71D-F67A-4A5D-A04A-CDB01EF8C106}" dt="2023-10-21T15:29:48.531" v="2281"/>
          <ac:spMkLst>
            <pc:docMk/>
            <pc:sldMk cId="1274058009" sldId="303"/>
            <ac:spMk id="91" creationId="{18B3E7A0-222D-DE77-3A04-4C26DE4E3E58}"/>
          </ac:spMkLst>
        </pc:spChg>
        <pc:spChg chg="add mod">
          <ac:chgData name="Nguyễn Bùi Kim Ngân" userId="5806d19b-dc7f-4496-a52b-e481010db9b6" providerId="ADAL" clId="{E2C5D71D-F67A-4A5D-A04A-CDB01EF8C106}" dt="2023-10-21T15:29:48.531" v="2281"/>
          <ac:spMkLst>
            <pc:docMk/>
            <pc:sldMk cId="1274058009" sldId="303"/>
            <ac:spMk id="92" creationId="{55C1CB19-248F-56B3-DF0A-AEEB0796384D}"/>
          </ac:spMkLst>
        </pc:spChg>
        <pc:spChg chg="add mod">
          <ac:chgData name="Nguyễn Bùi Kim Ngân" userId="5806d19b-dc7f-4496-a52b-e481010db9b6" providerId="ADAL" clId="{E2C5D71D-F67A-4A5D-A04A-CDB01EF8C106}" dt="2023-10-21T15:29:48.531" v="2281"/>
          <ac:spMkLst>
            <pc:docMk/>
            <pc:sldMk cId="1274058009" sldId="303"/>
            <ac:spMk id="93" creationId="{7CC5409B-5E71-8C80-32BA-DBA344A5F2A4}"/>
          </ac:spMkLst>
        </pc:spChg>
        <pc:spChg chg="add mod">
          <ac:chgData name="Nguyễn Bùi Kim Ngân" userId="5806d19b-dc7f-4496-a52b-e481010db9b6" providerId="ADAL" clId="{E2C5D71D-F67A-4A5D-A04A-CDB01EF8C106}" dt="2023-10-21T15:29:48.531" v="2281"/>
          <ac:spMkLst>
            <pc:docMk/>
            <pc:sldMk cId="1274058009" sldId="303"/>
            <ac:spMk id="94" creationId="{F7F33652-F82D-EC8F-42C2-8E4B07CFFC76}"/>
          </ac:spMkLst>
        </pc:spChg>
        <pc:spChg chg="add mod">
          <ac:chgData name="Nguyễn Bùi Kim Ngân" userId="5806d19b-dc7f-4496-a52b-e481010db9b6" providerId="ADAL" clId="{E2C5D71D-F67A-4A5D-A04A-CDB01EF8C106}" dt="2023-10-21T15:29:48.531" v="2281"/>
          <ac:spMkLst>
            <pc:docMk/>
            <pc:sldMk cId="1274058009" sldId="303"/>
            <ac:spMk id="96" creationId="{269FD3E5-4CF8-BC90-9D85-E261A639DD07}"/>
          </ac:spMkLst>
        </pc:spChg>
        <pc:spChg chg="add mod">
          <ac:chgData name="Nguyễn Bùi Kim Ngân" userId="5806d19b-dc7f-4496-a52b-e481010db9b6" providerId="ADAL" clId="{E2C5D71D-F67A-4A5D-A04A-CDB01EF8C106}" dt="2023-10-21T15:29:48.531" v="2281"/>
          <ac:spMkLst>
            <pc:docMk/>
            <pc:sldMk cId="1274058009" sldId="303"/>
            <ac:spMk id="97" creationId="{D7278523-A5D6-F1BA-F5B8-1FFEFD840E5D}"/>
          </ac:spMkLst>
        </pc:spChg>
        <pc:spChg chg="add mod">
          <ac:chgData name="Nguyễn Bùi Kim Ngân" userId="5806d19b-dc7f-4496-a52b-e481010db9b6" providerId="ADAL" clId="{E2C5D71D-F67A-4A5D-A04A-CDB01EF8C106}" dt="2023-10-21T15:29:48.531" v="2281"/>
          <ac:spMkLst>
            <pc:docMk/>
            <pc:sldMk cId="1274058009" sldId="303"/>
            <ac:spMk id="98" creationId="{2870BCC8-4CDA-8ACE-FBBC-63423DE6792F}"/>
          </ac:spMkLst>
        </pc:spChg>
        <pc:spChg chg="add mod">
          <ac:chgData name="Nguyễn Bùi Kim Ngân" userId="5806d19b-dc7f-4496-a52b-e481010db9b6" providerId="ADAL" clId="{E2C5D71D-F67A-4A5D-A04A-CDB01EF8C106}" dt="2023-10-21T15:29:48.531" v="2281"/>
          <ac:spMkLst>
            <pc:docMk/>
            <pc:sldMk cId="1274058009" sldId="303"/>
            <ac:spMk id="99" creationId="{0978D925-A6F9-A611-56AD-E53676C7AEB7}"/>
          </ac:spMkLst>
        </pc:spChg>
        <pc:spChg chg="add mod">
          <ac:chgData name="Nguyễn Bùi Kim Ngân" userId="5806d19b-dc7f-4496-a52b-e481010db9b6" providerId="ADAL" clId="{E2C5D71D-F67A-4A5D-A04A-CDB01EF8C106}" dt="2023-10-21T15:29:48.531" v="2281"/>
          <ac:spMkLst>
            <pc:docMk/>
            <pc:sldMk cId="1274058009" sldId="303"/>
            <ac:spMk id="100" creationId="{0F694CE9-06E7-6FAE-88B3-6E1184877021}"/>
          </ac:spMkLst>
        </pc:spChg>
        <pc:spChg chg="add mod">
          <ac:chgData name="Nguyễn Bùi Kim Ngân" userId="5806d19b-dc7f-4496-a52b-e481010db9b6" providerId="ADAL" clId="{E2C5D71D-F67A-4A5D-A04A-CDB01EF8C106}" dt="2023-10-21T15:29:48.531" v="2281"/>
          <ac:spMkLst>
            <pc:docMk/>
            <pc:sldMk cId="1274058009" sldId="303"/>
            <ac:spMk id="101" creationId="{A3CCB69C-7B5F-8611-188F-881443F89602}"/>
          </ac:spMkLst>
        </pc:spChg>
        <pc:spChg chg="add mod">
          <ac:chgData name="Nguyễn Bùi Kim Ngân" userId="5806d19b-dc7f-4496-a52b-e481010db9b6" providerId="ADAL" clId="{E2C5D71D-F67A-4A5D-A04A-CDB01EF8C106}" dt="2023-10-21T15:29:48.531" v="2281"/>
          <ac:spMkLst>
            <pc:docMk/>
            <pc:sldMk cId="1274058009" sldId="303"/>
            <ac:spMk id="102" creationId="{A05F1DF4-3A2C-A25E-BC0C-A8A5853E4D26}"/>
          </ac:spMkLst>
        </pc:spChg>
        <pc:spChg chg="add mod">
          <ac:chgData name="Nguyễn Bùi Kim Ngân" userId="5806d19b-dc7f-4496-a52b-e481010db9b6" providerId="ADAL" clId="{E2C5D71D-F67A-4A5D-A04A-CDB01EF8C106}" dt="2023-10-21T15:29:48.531" v="2281"/>
          <ac:spMkLst>
            <pc:docMk/>
            <pc:sldMk cId="1274058009" sldId="303"/>
            <ac:spMk id="103" creationId="{1312C90B-47B3-932A-DE2A-E9CA33B4B20B}"/>
          </ac:spMkLst>
        </pc:spChg>
        <pc:spChg chg="add mod">
          <ac:chgData name="Nguyễn Bùi Kim Ngân" userId="5806d19b-dc7f-4496-a52b-e481010db9b6" providerId="ADAL" clId="{E2C5D71D-F67A-4A5D-A04A-CDB01EF8C106}" dt="2023-10-21T15:29:48.531" v="2281"/>
          <ac:spMkLst>
            <pc:docMk/>
            <pc:sldMk cId="1274058009" sldId="303"/>
            <ac:spMk id="104" creationId="{5090B469-2B8B-0376-4A6C-B7F928C13F41}"/>
          </ac:spMkLst>
        </pc:spChg>
        <pc:spChg chg="add mod">
          <ac:chgData name="Nguyễn Bùi Kim Ngân" userId="5806d19b-dc7f-4496-a52b-e481010db9b6" providerId="ADAL" clId="{E2C5D71D-F67A-4A5D-A04A-CDB01EF8C106}" dt="2023-10-21T15:29:48.531" v="2281"/>
          <ac:spMkLst>
            <pc:docMk/>
            <pc:sldMk cId="1274058009" sldId="303"/>
            <ac:spMk id="105" creationId="{BC4F7750-66E7-0623-4983-062276362E4D}"/>
          </ac:spMkLst>
        </pc:spChg>
        <pc:spChg chg="add mod">
          <ac:chgData name="Nguyễn Bùi Kim Ngân" userId="5806d19b-dc7f-4496-a52b-e481010db9b6" providerId="ADAL" clId="{E2C5D71D-F67A-4A5D-A04A-CDB01EF8C106}" dt="2023-10-21T15:29:48.531" v="2281"/>
          <ac:spMkLst>
            <pc:docMk/>
            <pc:sldMk cId="1274058009" sldId="303"/>
            <ac:spMk id="106" creationId="{DB1C9670-B2C8-6D86-3AD1-85C311541ECB}"/>
          </ac:spMkLst>
        </pc:spChg>
        <pc:spChg chg="add mod">
          <ac:chgData name="Nguyễn Bùi Kim Ngân" userId="5806d19b-dc7f-4496-a52b-e481010db9b6" providerId="ADAL" clId="{E2C5D71D-F67A-4A5D-A04A-CDB01EF8C106}" dt="2023-10-21T15:29:48.531" v="2281"/>
          <ac:spMkLst>
            <pc:docMk/>
            <pc:sldMk cId="1274058009" sldId="303"/>
            <ac:spMk id="108" creationId="{175CF1FD-46B0-E34E-29D2-4A4E8B15A8C1}"/>
          </ac:spMkLst>
        </pc:spChg>
        <pc:spChg chg="add mod">
          <ac:chgData name="Nguyễn Bùi Kim Ngân" userId="5806d19b-dc7f-4496-a52b-e481010db9b6" providerId="ADAL" clId="{E2C5D71D-F67A-4A5D-A04A-CDB01EF8C106}" dt="2023-10-21T15:29:48.531" v="2281"/>
          <ac:spMkLst>
            <pc:docMk/>
            <pc:sldMk cId="1274058009" sldId="303"/>
            <ac:spMk id="109" creationId="{E0E4C172-8C3C-08E1-DBD8-0A6E4345968F}"/>
          </ac:spMkLst>
        </pc:spChg>
        <pc:spChg chg="add mod">
          <ac:chgData name="Nguyễn Bùi Kim Ngân" userId="5806d19b-dc7f-4496-a52b-e481010db9b6" providerId="ADAL" clId="{E2C5D71D-F67A-4A5D-A04A-CDB01EF8C106}" dt="2023-10-21T15:29:48.531" v="2281"/>
          <ac:spMkLst>
            <pc:docMk/>
            <pc:sldMk cId="1274058009" sldId="303"/>
            <ac:spMk id="110" creationId="{79E86C85-7AF6-4D56-3CAC-81F7C0A0DBC0}"/>
          </ac:spMkLst>
        </pc:spChg>
        <pc:spChg chg="add mod">
          <ac:chgData name="Nguyễn Bùi Kim Ngân" userId="5806d19b-dc7f-4496-a52b-e481010db9b6" providerId="ADAL" clId="{E2C5D71D-F67A-4A5D-A04A-CDB01EF8C106}" dt="2023-10-21T15:29:48.531" v="2281"/>
          <ac:spMkLst>
            <pc:docMk/>
            <pc:sldMk cId="1274058009" sldId="303"/>
            <ac:spMk id="111" creationId="{EF377D1F-670A-F4BC-D0F8-99F8ADAC9378}"/>
          </ac:spMkLst>
        </pc:spChg>
        <pc:spChg chg="add mod">
          <ac:chgData name="Nguyễn Bùi Kim Ngân" userId="5806d19b-dc7f-4496-a52b-e481010db9b6" providerId="ADAL" clId="{E2C5D71D-F67A-4A5D-A04A-CDB01EF8C106}" dt="2023-10-21T15:29:48.531" v="2281"/>
          <ac:spMkLst>
            <pc:docMk/>
            <pc:sldMk cId="1274058009" sldId="303"/>
            <ac:spMk id="112" creationId="{77189BC7-8303-8392-7C40-92E9CE97B0B8}"/>
          </ac:spMkLst>
        </pc:spChg>
        <pc:spChg chg="add mod">
          <ac:chgData name="Nguyễn Bùi Kim Ngân" userId="5806d19b-dc7f-4496-a52b-e481010db9b6" providerId="ADAL" clId="{E2C5D71D-F67A-4A5D-A04A-CDB01EF8C106}" dt="2023-10-21T15:29:48.531" v="2281"/>
          <ac:spMkLst>
            <pc:docMk/>
            <pc:sldMk cId="1274058009" sldId="303"/>
            <ac:spMk id="113" creationId="{675426D0-C90D-47B1-4C59-8FE6CE5240C1}"/>
          </ac:spMkLst>
        </pc:spChg>
        <pc:spChg chg="add mod">
          <ac:chgData name="Nguyễn Bùi Kim Ngân" userId="5806d19b-dc7f-4496-a52b-e481010db9b6" providerId="ADAL" clId="{E2C5D71D-F67A-4A5D-A04A-CDB01EF8C106}" dt="2023-10-21T15:29:48.531" v="2281"/>
          <ac:spMkLst>
            <pc:docMk/>
            <pc:sldMk cId="1274058009" sldId="303"/>
            <ac:spMk id="114" creationId="{13AF5C88-8620-4821-FD43-6D7FF5870142}"/>
          </ac:spMkLst>
        </pc:spChg>
        <pc:spChg chg="add mod">
          <ac:chgData name="Nguyễn Bùi Kim Ngân" userId="5806d19b-dc7f-4496-a52b-e481010db9b6" providerId="ADAL" clId="{E2C5D71D-F67A-4A5D-A04A-CDB01EF8C106}" dt="2023-10-21T15:29:48.531" v="2281"/>
          <ac:spMkLst>
            <pc:docMk/>
            <pc:sldMk cId="1274058009" sldId="303"/>
            <ac:spMk id="115" creationId="{7E4D8B67-FD20-2F0A-0B42-02D15B9E31A7}"/>
          </ac:spMkLst>
        </pc:spChg>
        <pc:spChg chg="add mod">
          <ac:chgData name="Nguyễn Bùi Kim Ngân" userId="5806d19b-dc7f-4496-a52b-e481010db9b6" providerId="ADAL" clId="{E2C5D71D-F67A-4A5D-A04A-CDB01EF8C106}" dt="2023-10-21T15:29:48.531" v="2281"/>
          <ac:spMkLst>
            <pc:docMk/>
            <pc:sldMk cId="1274058009" sldId="303"/>
            <ac:spMk id="117" creationId="{BFFDDD13-4975-D757-5A49-0041C27CA1EB}"/>
          </ac:spMkLst>
        </pc:spChg>
        <pc:spChg chg="add mod">
          <ac:chgData name="Nguyễn Bùi Kim Ngân" userId="5806d19b-dc7f-4496-a52b-e481010db9b6" providerId="ADAL" clId="{E2C5D71D-F67A-4A5D-A04A-CDB01EF8C106}" dt="2023-10-21T15:29:48.531" v="2281"/>
          <ac:spMkLst>
            <pc:docMk/>
            <pc:sldMk cId="1274058009" sldId="303"/>
            <ac:spMk id="118" creationId="{5F36C1D9-AA81-4B3D-5C48-6F0B9C421103}"/>
          </ac:spMkLst>
        </pc:spChg>
        <pc:spChg chg="add mod">
          <ac:chgData name="Nguyễn Bùi Kim Ngân" userId="5806d19b-dc7f-4496-a52b-e481010db9b6" providerId="ADAL" clId="{E2C5D71D-F67A-4A5D-A04A-CDB01EF8C106}" dt="2023-10-21T15:29:48.531" v="2281"/>
          <ac:spMkLst>
            <pc:docMk/>
            <pc:sldMk cId="1274058009" sldId="303"/>
            <ac:spMk id="119" creationId="{A3D6117A-3525-192B-5785-97396B97EB45}"/>
          </ac:spMkLst>
        </pc:spChg>
        <pc:spChg chg="add mod">
          <ac:chgData name="Nguyễn Bùi Kim Ngân" userId="5806d19b-dc7f-4496-a52b-e481010db9b6" providerId="ADAL" clId="{E2C5D71D-F67A-4A5D-A04A-CDB01EF8C106}" dt="2023-10-21T15:29:48.531" v="2281"/>
          <ac:spMkLst>
            <pc:docMk/>
            <pc:sldMk cId="1274058009" sldId="303"/>
            <ac:spMk id="120" creationId="{EB84BA1C-88C1-6223-10F3-DB75BD5007F8}"/>
          </ac:spMkLst>
        </pc:spChg>
        <pc:spChg chg="add mod">
          <ac:chgData name="Nguyễn Bùi Kim Ngân" userId="5806d19b-dc7f-4496-a52b-e481010db9b6" providerId="ADAL" clId="{E2C5D71D-F67A-4A5D-A04A-CDB01EF8C106}" dt="2023-10-21T15:29:48.531" v="2281"/>
          <ac:spMkLst>
            <pc:docMk/>
            <pc:sldMk cId="1274058009" sldId="303"/>
            <ac:spMk id="121" creationId="{FFBB8F24-027C-9123-1D22-F57CC28DE4FA}"/>
          </ac:spMkLst>
        </pc:spChg>
        <pc:spChg chg="add mod">
          <ac:chgData name="Nguyễn Bùi Kim Ngân" userId="5806d19b-dc7f-4496-a52b-e481010db9b6" providerId="ADAL" clId="{E2C5D71D-F67A-4A5D-A04A-CDB01EF8C106}" dt="2023-10-21T15:29:52.171" v="2285"/>
          <ac:spMkLst>
            <pc:docMk/>
            <pc:sldMk cId="1274058009" sldId="303"/>
            <ac:spMk id="126" creationId="{26DDC1E9-BADC-95BF-E457-47C632C697A8}"/>
          </ac:spMkLst>
        </pc:spChg>
        <pc:spChg chg="add mod">
          <ac:chgData name="Nguyễn Bùi Kim Ngân" userId="5806d19b-dc7f-4496-a52b-e481010db9b6" providerId="ADAL" clId="{E2C5D71D-F67A-4A5D-A04A-CDB01EF8C106}" dt="2023-10-21T15:29:52.171" v="2285"/>
          <ac:spMkLst>
            <pc:docMk/>
            <pc:sldMk cId="1274058009" sldId="303"/>
            <ac:spMk id="127" creationId="{A41F662E-4BC8-FF1B-C9D2-C3612A482C87}"/>
          </ac:spMkLst>
        </pc:spChg>
        <pc:spChg chg="add mod">
          <ac:chgData name="Nguyễn Bùi Kim Ngân" userId="5806d19b-dc7f-4496-a52b-e481010db9b6" providerId="ADAL" clId="{E2C5D71D-F67A-4A5D-A04A-CDB01EF8C106}" dt="2023-10-21T15:29:52.171" v="2285"/>
          <ac:spMkLst>
            <pc:docMk/>
            <pc:sldMk cId="1274058009" sldId="303"/>
            <ac:spMk id="128" creationId="{20BA9968-61F2-26E3-11EB-D0B52CDF1942}"/>
          </ac:spMkLst>
        </pc:spChg>
        <pc:spChg chg="add mod">
          <ac:chgData name="Nguyễn Bùi Kim Ngân" userId="5806d19b-dc7f-4496-a52b-e481010db9b6" providerId="ADAL" clId="{E2C5D71D-F67A-4A5D-A04A-CDB01EF8C106}" dt="2023-10-21T15:29:52.171" v="2285"/>
          <ac:spMkLst>
            <pc:docMk/>
            <pc:sldMk cId="1274058009" sldId="303"/>
            <ac:spMk id="129" creationId="{D15E2917-4050-2E9E-E136-8E748F40F7C7}"/>
          </ac:spMkLst>
        </pc:spChg>
        <pc:spChg chg="add mod">
          <ac:chgData name="Nguyễn Bùi Kim Ngân" userId="5806d19b-dc7f-4496-a52b-e481010db9b6" providerId="ADAL" clId="{E2C5D71D-F67A-4A5D-A04A-CDB01EF8C106}" dt="2023-10-21T15:29:52.171" v="2285"/>
          <ac:spMkLst>
            <pc:docMk/>
            <pc:sldMk cId="1274058009" sldId="303"/>
            <ac:spMk id="130" creationId="{0814EE86-FBE0-E5A4-CFB6-4C94CE989B97}"/>
          </ac:spMkLst>
        </pc:spChg>
        <pc:spChg chg="add mod">
          <ac:chgData name="Nguyễn Bùi Kim Ngân" userId="5806d19b-dc7f-4496-a52b-e481010db9b6" providerId="ADAL" clId="{E2C5D71D-F67A-4A5D-A04A-CDB01EF8C106}" dt="2023-10-21T15:29:52.171" v="2285"/>
          <ac:spMkLst>
            <pc:docMk/>
            <pc:sldMk cId="1274058009" sldId="303"/>
            <ac:spMk id="131" creationId="{0FCA70C3-6F80-EA1D-6E9E-A24627A97CDE}"/>
          </ac:spMkLst>
        </pc:spChg>
        <pc:spChg chg="add mod">
          <ac:chgData name="Nguyễn Bùi Kim Ngân" userId="5806d19b-dc7f-4496-a52b-e481010db9b6" providerId="ADAL" clId="{E2C5D71D-F67A-4A5D-A04A-CDB01EF8C106}" dt="2023-10-21T15:29:52.171" v="2285"/>
          <ac:spMkLst>
            <pc:docMk/>
            <pc:sldMk cId="1274058009" sldId="303"/>
            <ac:spMk id="133" creationId="{8C0EF610-8BAD-6839-43F3-DB653F785A28}"/>
          </ac:spMkLst>
        </pc:spChg>
        <pc:spChg chg="add mod">
          <ac:chgData name="Nguyễn Bùi Kim Ngân" userId="5806d19b-dc7f-4496-a52b-e481010db9b6" providerId="ADAL" clId="{E2C5D71D-F67A-4A5D-A04A-CDB01EF8C106}" dt="2023-10-21T15:29:52.171" v="2285"/>
          <ac:spMkLst>
            <pc:docMk/>
            <pc:sldMk cId="1274058009" sldId="303"/>
            <ac:spMk id="134" creationId="{2AB1E92A-E50C-2A0F-3288-D7D9F60B34AE}"/>
          </ac:spMkLst>
        </pc:spChg>
        <pc:spChg chg="add mod">
          <ac:chgData name="Nguyễn Bùi Kim Ngân" userId="5806d19b-dc7f-4496-a52b-e481010db9b6" providerId="ADAL" clId="{E2C5D71D-F67A-4A5D-A04A-CDB01EF8C106}" dt="2023-10-21T15:29:52.171" v="2285"/>
          <ac:spMkLst>
            <pc:docMk/>
            <pc:sldMk cId="1274058009" sldId="303"/>
            <ac:spMk id="135" creationId="{564EE2D3-8542-487F-779B-A95ABE28DC0B}"/>
          </ac:spMkLst>
        </pc:spChg>
        <pc:spChg chg="add mod">
          <ac:chgData name="Nguyễn Bùi Kim Ngân" userId="5806d19b-dc7f-4496-a52b-e481010db9b6" providerId="ADAL" clId="{E2C5D71D-F67A-4A5D-A04A-CDB01EF8C106}" dt="2023-10-21T15:29:52.171" v="2285"/>
          <ac:spMkLst>
            <pc:docMk/>
            <pc:sldMk cId="1274058009" sldId="303"/>
            <ac:spMk id="136" creationId="{DDDE68AD-D1B1-6A96-68AC-EA00051070C3}"/>
          </ac:spMkLst>
        </pc:spChg>
        <pc:spChg chg="add mod">
          <ac:chgData name="Nguyễn Bùi Kim Ngân" userId="5806d19b-dc7f-4496-a52b-e481010db9b6" providerId="ADAL" clId="{E2C5D71D-F67A-4A5D-A04A-CDB01EF8C106}" dt="2023-10-21T15:29:52.171" v="2285"/>
          <ac:spMkLst>
            <pc:docMk/>
            <pc:sldMk cId="1274058009" sldId="303"/>
            <ac:spMk id="137" creationId="{A79EC900-F092-C0F6-57F4-0416DB2996F1}"/>
          </ac:spMkLst>
        </pc:spChg>
        <pc:spChg chg="add mod">
          <ac:chgData name="Nguyễn Bùi Kim Ngân" userId="5806d19b-dc7f-4496-a52b-e481010db9b6" providerId="ADAL" clId="{E2C5D71D-F67A-4A5D-A04A-CDB01EF8C106}" dt="2023-10-21T15:29:52.171" v="2285"/>
          <ac:spMkLst>
            <pc:docMk/>
            <pc:sldMk cId="1274058009" sldId="303"/>
            <ac:spMk id="138" creationId="{DC95ED38-A541-4E49-EC39-EF182B672B78}"/>
          </ac:spMkLst>
        </pc:spChg>
        <pc:spChg chg="add mod">
          <ac:chgData name="Nguyễn Bùi Kim Ngân" userId="5806d19b-dc7f-4496-a52b-e481010db9b6" providerId="ADAL" clId="{E2C5D71D-F67A-4A5D-A04A-CDB01EF8C106}" dt="2023-10-21T15:29:52.171" v="2285"/>
          <ac:spMkLst>
            <pc:docMk/>
            <pc:sldMk cId="1274058009" sldId="303"/>
            <ac:spMk id="139" creationId="{5AB54143-30CD-265A-9227-BC7979A3CBC4}"/>
          </ac:spMkLst>
        </pc:spChg>
        <pc:spChg chg="add mod">
          <ac:chgData name="Nguyễn Bùi Kim Ngân" userId="5806d19b-dc7f-4496-a52b-e481010db9b6" providerId="ADAL" clId="{E2C5D71D-F67A-4A5D-A04A-CDB01EF8C106}" dt="2023-10-21T15:29:52.171" v="2285"/>
          <ac:spMkLst>
            <pc:docMk/>
            <pc:sldMk cId="1274058009" sldId="303"/>
            <ac:spMk id="140" creationId="{40544836-EA77-E03F-BEB1-00034BBDEB6A}"/>
          </ac:spMkLst>
        </pc:spChg>
        <pc:spChg chg="add mod">
          <ac:chgData name="Nguyễn Bùi Kim Ngân" userId="5806d19b-dc7f-4496-a52b-e481010db9b6" providerId="ADAL" clId="{E2C5D71D-F67A-4A5D-A04A-CDB01EF8C106}" dt="2023-10-21T15:29:52.171" v="2285"/>
          <ac:spMkLst>
            <pc:docMk/>
            <pc:sldMk cId="1274058009" sldId="303"/>
            <ac:spMk id="142" creationId="{B66E139F-FC1E-256C-5FB7-5126F6CD6BE3}"/>
          </ac:spMkLst>
        </pc:spChg>
        <pc:spChg chg="add mod">
          <ac:chgData name="Nguyễn Bùi Kim Ngân" userId="5806d19b-dc7f-4496-a52b-e481010db9b6" providerId="ADAL" clId="{E2C5D71D-F67A-4A5D-A04A-CDB01EF8C106}" dt="2023-10-21T15:29:52.171" v="2285"/>
          <ac:spMkLst>
            <pc:docMk/>
            <pc:sldMk cId="1274058009" sldId="303"/>
            <ac:spMk id="143" creationId="{E160627F-173E-A722-9CE8-8F0E98098B66}"/>
          </ac:spMkLst>
        </pc:spChg>
        <pc:spChg chg="add mod">
          <ac:chgData name="Nguyễn Bùi Kim Ngân" userId="5806d19b-dc7f-4496-a52b-e481010db9b6" providerId="ADAL" clId="{E2C5D71D-F67A-4A5D-A04A-CDB01EF8C106}" dt="2023-10-21T15:29:52.171" v="2285"/>
          <ac:spMkLst>
            <pc:docMk/>
            <pc:sldMk cId="1274058009" sldId="303"/>
            <ac:spMk id="144" creationId="{64BA0BA8-7F67-2E96-A80B-FDB9E069D611}"/>
          </ac:spMkLst>
        </pc:spChg>
        <pc:spChg chg="add mod">
          <ac:chgData name="Nguyễn Bùi Kim Ngân" userId="5806d19b-dc7f-4496-a52b-e481010db9b6" providerId="ADAL" clId="{E2C5D71D-F67A-4A5D-A04A-CDB01EF8C106}" dt="2023-10-21T15:29:52.171" v="2285"/>
          <ac:spMkLst>
            <pc:docMk/>
            <pc:sldMk cId="1274058009" sldId="303"/>
            <ac:spMk id="145" creationId="{275C2DFA-973A-B67F-E816-C0FD9710627F}"/>
          </ac:spMkLst>
        </pc:spChg>
        <pc:spChg chg="add mod">
          <ac:chgData name="Nguyễn Bùi Kim Ngân" userId="5806d19b-dc7f-4496-a52b-e481010db9b6" providerId="ADAL" clId="{E2C5D71D-F67A-4A5D-A04A-CDB01EF8C106}" dt="2023-10-21T15:29:52.171" v="2285"/>
          <ac:spMkLst>
            <pc:docMk/>
            <pc:sldMk cId="1274058009" sldId="303"/>
            <ac:spMk id="146" creationId="{78849129-96D6-FD92-89CD-C1973B2F0B61}"/>
          </ac:spMkLst>
        </pc:spChg>
        <pc:spChg chg="add mod">
          <ac:chgData name="Nguyễn Bùi Kim Ngân" userId="5806d19b-dc7f-4496-a52b-e481010db9b6" providerId="ADAL" clId="{E2C5D71D-F67A-4A5D-A04A-CDB01EF8C106}" dt="2023-10-21T15:29:52.171" v="2285"/>
          <ac:spMkLst>
            <pc:docMk/>
            <pc:sldMk cId="1274058009" sldId="303"/>
            <ac:spMk id="147" creationId="{C1330C9B-813E-C775-11A6-1A27174E7B8F}"/>
          </ac:spMkLst>
        </pc:spChg>
        <pc:spChg chg="add mod">
          <ac:chgData name="Nguyễn Bùi Kim Ngân" userId="5806d19b-dc7f-4496-a52b-e481010db9b6" providerId="ADAL" clId="{E2C5D71D-F67A-4A5D-A04A-CDB01EF8C106}" dt="2023-10-21T15:29:52.171" v="2285"/>
          <ac:spMkLst>
            <pc:docMk/>
            <pc:sldMk cId="1274058009" sldId="303"/>
            <ac:spMk id="148" creationId="{DC5073C8-BF79-0615-D8EC-A15F9D6489F8}"/>
          </ac:spMkLst>
        </pc:spChg>
        <pc:spChg chg="add mod">
          <ac:chgData name="Nguyễn Bùi Kim Ngân" userId="5806d19b-dc7f-4496-a52b-e481010db9b6" providerId="ADAL" clId="{E2C5D71D-F67A-4A5D-A04A-CDB01EF8C106}" dt="2023-10-21T15:29:52.171" v="2285"/>
          <ac:spMkLst>
            <pc:docMk/>
            <pc:sldMk cId="1274058009" sldId="303"/>
            <ac:spMk id="149" creationId="{5B258350-A715-22CC-431E-2A82CF6F845C}"/>
          </ac:spMkLst>
        </pc:spChg>
        <pc:spChg chg="add mod">
          <ac:chgData name="Nguyễn Bùi Kim Ngân" userId="5806d19b-dc7f-4496-a52b-e481010db9b6" providerId="ADAL" clId="{E2C5D71D-F67A-4A5D-A04A-CDB01EF8C106}" dt="2023-10-21T15:29:52.171" v="2285"/>
          <ac:spMkLst>
            <pc:docMk/>
            <pc:sldMk cId="1274058009" sldId="303"/>
            <ac:spMk id="150" creationId="{66703D53-710A-C93E-1C17-8D1F50FD470C}"/>
          </ac:spMkLst>
        </pc:spChg>
        <pc:spChg chg="add mod">
          <ac:chgData name="Nguyễn Bùi Kim Ngân" userId="5806d19b-dc7f-4496-a52b-e481010db9b6" providerId="ADAL" clId="{E2C5D71D-F67A-4A5D-A04A-CDB01EF8C106}" dt="2023-10-21T15:29:52.171" v="2285"/>
          <ac:spMkLst>
            <pc:docMk/>
            <pc:sldMk cId="1274058009" sldId="303"/>
            <ac:spMk id="151" creationId="{C40334A2-726C-DAFD-7ABB-505C367B4775}"/>
          </ac:spMkLst>
        </pc:spChg>
        <pc:spChg chg="add mod">
          <ac:chgData name="Nguyễn Bùi Kim Ngân" userId="5806d19b-dc7f-4496-a52b-e481010db9b6" providerId="ADAL" clId="{E2C5D71D-F67A-4A5D-A04A-CDB01EF8C106}" dt="2023-10-21T15:29:52.171" v="2285"/>
          <ac:spMkLst>
            <pc:docMk/>
            <pc:sldMk cId="1274058009" sldId="303"/>
            <ac:spMk id="152" creationId="{23FCEFD5-2AE5-FDA9-1A4A-204DBF6FB47F}"/>
          </ac:spMkLst>
        </pc:spChg>
        <pc:spChg chg="add mod">
          <ac:chgData name="Nguyễn Bùi Kim Ngân" userId="5806d19b-dc7f-4496-a52b-e481010db9b6" providerId="ADAL" clId="{E2C5D71D-F67A-4A5D-A04A-CDB01EF8C106}" dt="2023-10-21T15:29:52.171" v="2285"/>
          <ac:spMkLst>
            <pc:docMk/>
            <pc:sldMk cId="1274058009" sldId="303"/>
            <ac:spMk id="154" creationId="{46596095-C7BE-A3BC-EDAF-341748C2678C}"/>
          </ac:spMkLst>
        </pc:spChg>
        <pc:spChg chg="add mod">
          <ac:chgData name="Nguyễn Bùi Kim Ngân" userId="5806d19b-dc7f-4496-a52b-e481010db9b6" providerId="ADAL" clId="{E2C5D71D-F67A-4A5D-A04A-CDB01EF8C106}" dt="2023-10-21T15:29:52.171" v="2285"/>
          <ac:spMkLst>
            <pc:docMk/>
            <pc:sldMk cId="1274058009" sldId="303"/>
            <ac:spMk id="155" creationId="{76D8B1EA-979A-D851-46C0-DEE76ED2039A}"/>
          </ac:spMkLst>
        </pc:spChg>
        <pc:spChg chg="add mod">
          <ac:chgData name="Nguyễn Bùi Kim Ngân" userId="5806d19b-dc7f-4496-a52b-e481010db9b6" providerId="ADAL" clId="{E2C5D71D-F67A-4A5D-A04A-CDB01EF8C106}" dt="2023-10-21T15:29:52.171" v="2285"/>
          <ac:spMkLst>
            <pc:docMk/>
            <pc:sldMk cId="1274058009" sldId="303"/>
            <ac:spMk id="156" creationId="{4A47B933-EC6F-F894-DF93-FD2727B12D9C}"/>
          </ac:spMkLst>
        </pc:spChg>
        <pc:spChg chg="add mod">
          <ac:chgData name="Nguyễn Bùi Kim Ngân" userId="5806d19b-dc7f-4496-a52b-e481010db9b6" providerId="ADAL" clId="{E2C5D71D-F67A-4A5D-A04A-CDB01EF8C106}" dt="2023-10-21T15:29:52.171" v="2285"/>
          <ac:spMkLst>
            <pc:docMk/>
            <pc:sldMk cId="1274058009" sldId="303"/>
            <ac:spMk id="157" creationId="{CB4A3D88-AC7A-D052-BE97-6CE9BF4FC58F}"/>
          </ac:spMkLst>
        </pc:spChg>
        <pc:spChg chg="add mod">
          <ac:chgData name="Nguyễn Bùi Kim Ngân" userId="5806d19b-dc7f-4496-a52b-e481010db9b6" providerId="ADAL" clId="{E2C5D71D-F67A-4A5D-A04A-CDB01EF8C106}" dt="2023-10-21T15:29:52.171" v="2285"/>
          <ac:spMkLst>
            <pc:docMk/>
            <pc:sldMk cId="1274058009" sldId="303"/>
            <ac:spMk id="158" creationId="{B1D4885F-7AC1-46D7-88E2-935F95DA25A0}"/>
          </ac:spMkLst>
        </pc:spChg>
        <pc:spChg chg="add mod">
          <ac:chgData name="Nguyễn Bùi Kim Ngân" userId="5806d19b-dc7f-4496-a52b-e481010db9b6" providerId="ADAL" clId="{E2C5D71D-F67A-4A5D-A04A-CDB01EF8C106}" dt="2023-10-21T15:29:52.171" v="2285"/>
          <ac:spMkLst>
            <pc:docMk/>
            <pc:sldMk cId="1274058009" sldId="303"/>
            <ac:spMk id="159" creationId="{74E0EC45-CC35-6A31-89B1-BE3C6FB5D6CD}"/>
          </ac:spMkLst>
        </pc:spChg>
        <pc:spChg chg="add mod">
          <ac:chgData name="Nguyễn Bùi Kim Ngân" userId="5806d19b-dc7f-4496-a52b-e481010db9b6" providerId="ADAL" clId="{E2C5D71D-F67A-4A5D-A04A-CDB01EF8C106}" dt="2023-10-21T15:29:52.171" v="2285"/>
          <ac:spMkLst>
            <pc:docMk/>
            <pc:sldMk cId="1274058009" sldId="303"/>
            <ac:spMk id="160" creationId="{4C34917A-EC95-567C-129E-671B663CD01C}"/>
          </ac:spMkLst>
        </pc:spChg>
        <pc:spChg chg="add mod">
          <ac:chgData name="Nguyễn Bùi Kim Ngân" userId="5806d19b-dc7f-4496-a52b-e481010db9b6" providerId="ADAL" clId="{E2C5D71D-F67A-4A5D-A04A-CDB01EF8C106}" dt="2023-10-21T15:29:52.171" v="2285"/>
          <ac:spMkLst>
            <pc:docMk/>
            <pc:sldMk cId="1274058009" sldId="303"/>
            <ac:spMk id="161" creationId="{FBBA0535-1F20-914C-91B1-6FBE4806F137}"/>
          </ac:spMkLst>
        </pc:spChg>
        <pc:spChg chg="add mod">
          <ac:chgData name="Nguyễn Bùi Kim Ngân" userId="5806d19b-dc7f-4496-a52b-e481010db9b6" providerId="ADAL" clId="{E2C5D71D-F67A-4A5D-A04A-CDB01EF8C106}" dt="2023-10-21T15:29:52.171" v="2285"/>
          <ac:spMkLst>
            <pc:docMk/>
            <pc:sldMk cId="1274058009" sldId="303"/>
            <ac:spMk id="163" creationId="{EBADFD9B-5976-9358-E12A-324D8A4C7EBE}"/>
          </ac:spMkLst>
        </pc:spChg>
        <pc:spChg chg="add mod">
          <ac:chgData name="Nguyễn Bùi Kim Ngân" userId="5806d19b-dc7f-4496-a52b-e481010db9b6" providerId="ADAL" clId="{E2C5D71D-F67A-4A5D-A04A-CDB01EF8C106}" dt="2023-10-21T15:29:52.171" v="2285"/>
          <ac:spMkLst>
            <pc:docMk/>
            <pc:sldMk cId="1274058009" sldId="303"/>
            <ac:spMk id="164" creationId="{ED8F5946-86A2-7362-06C9-486E7A8724CB}"/>
          </ac:spMkLst>
        </pc:spChg>
        <pc:spChg chg="add mod">
          <ac:chgData name="Nguyễn Bùi Kim Ngân" userId="5806d19b-dc7f-4496-a52b-e481010db9b6" providerId="ADAL" clId="{E2C5D71D-F67A-4A5D-A04A-CDB01EF8C106}" dt="2023-10-21T15:29:52.171" v="2285"/>
          <ac:spMkLst>
            <pc:docMk/>
            <pc:sldMk cId="1274058009" sldId="303"/>
            <ac:spMk id="165" creationId="{C805E5E4-8A64-57E2-88E4-F89510975141}"/>
          </ac:spMkLst>
        </pc:spChg>
        <pc:spChg chg="add mod">
          <ac:chgData name="Nguyễn Bùi Kim Ngân" userId="5806d19b-dc7f-4496-a52b-e481010db9b6" providerId="ADAL" clId="{E2C5D71D-F67A-4A5D-A04A-CDB01EF8C106}" dt="2023-10-21T15:29:52.171" v="2285"/>
          <ac:spMkLst>
            <pc:docMk/>
            <pc:sldMk cId="1274058009" sldId="303"/>
            <ac:spMk id="166" creationId="{41B7BF45-C494-8221-ABE8-2A451F4BB182}"/>
          </ac:spMkLst>
        </pc:spChg>
        <pc:spChg chg="add mod">
          <ac:chgData name="Nguyễn Bùi Kim Ngân" userId="5806d19b-dc7f-4496-a52b-e481010db9b6" providerId="ADAL" clId="{E2C5D71D-F67A-4A5D-A04A-CDB01EF8C106}" dt="2023-10-21T15:29:52.171" v="2285"/>
          <ac:spMkLst>
            <pc:docMk/>
            <pc:sldMk cId="1274058009" sldId="303"/>
            <ac:spMk id="167" creationId="{F40F3494-A126-E176-2807-81DAAB65C7C8}"/>
          </ac:spMkLst>
        </pc:spChg>
        <pc:spChg chg="add mod topLvl">
          <ac:chgData name="Nguyễn Bùi Kim Ngân" userId="5806d19b-dc7f-4496-a52b-e481010db9b6" providerId="ADAL" clId="{E2C5D71D-F67A-4A5D-A04A-CDB01EF8C106}" dt="2023-10-21T16:00:27.044" v="2741" actId="338"/>
          <ac:spMkLst>
            <pc:docMk/>
            <pc:sldMk cId="1274058009" sldId="303"/>
            <ac:spMk id="172" creationId="{0121EDA2-8145-6773-67E3-DFB39771C7F6}"/>
          </ac:spMkLst>
        </pc:spChg>
        <pc:spChg chg="add mod topLvl">
          <ac:chgData name="Nguyễn Bùi Kim Ngân" userId="5806d19b-dc7f-4496-a52b-e481010db9b6" providerId="ADAL" clId="{E2C5D71D-F67A-4A5D-A04A-CDB01EF8C106}" dt="2023-10-21T16:00:27.044" v="2741" actId="338"/>
          <ac:spMkLst>
            <pc:docMk/>
            <pc:sldMk cId="1274058009" sldId="303"/>
            <ac:spMk id="173" creationId="{FB27010D-9577-A366-F10E-DD3BAD929449}"/>
          </ac:spMkLst>
        </pc:spChg>
        <pc:spChg chg="add mod topLvl">
          <ac:chgData name="Nguyễn Bùi Kim Ngân" userId="5806d19b-dc7f-4496-a52b-e481010db9b6" providerId="ADAL" clId="{E2C5D71D-F67A-4A5D-A04A-CDB01EF8C106}" dt="2023-10-21T16:00:27.044" v="2741" actId="338"/>
          <ac:spMkLst>
            <pc:docMk/>
            <pc:sldMk cId="1274058009" sldId="303"/>
            <ac:spMk id="174" creationId="{FF6AEC5B-D95F-C05C-2BF4-9500F58B2498}"/>
          </ac:spMkLst>
        </pc:spChg>
        <pc:spChg chg="add mod topLvl">
          <ac:chgData name="Nguyễn Bùi Kim Ngân" userId="5806d19b-dc7f-4496-a52b-e481010db9b6" providerId="ADAL" clId="{E2C5D71D-F67A-4A5D-A04A-CDB01EF8C106}" dt="2023-10-21T16:00:27.044" v="2741" actId="338"/>
          <ac:spMkLst>
            <pc:docMk/>
            <pc:sldMk cId="1274058009" sldId="303"/>
            <ac:spMk id="175" creationId="{B295D493-D68D-C746-923C-BE7EAA6AFEBA}"/>
          </ac:spMkLst>
        </pc:spChg>
        <pc:spChg chg="add mod topLvl">
          <ac:chgData name="Nguyễn Bùi Kim Ngân" userId="5806d19b-dc7f-4496-a52b-e481010db9b6" providerId="ADAL" clId="{E2C5D71D-F67A-4A5D-A04A-CDB01EF8C106}" dt="2023-10-21T16:00:27.044" v="2741" actId="338"/>
          <ac:spMkLst>
            <pc:docMk/>
            <pc:sldMk cId="1274058009" sldId="303"/>
            <ac:spMk id="176" creationId="{66746872-B22D-8F46-DE1E-CB68C7EC8B23}"/>
          </ac:spMkLst>
        </pc:spChg>
        <pc:spChg chg="add mod topLvl">
          <ac:chgData name="Nguyễn Bùi Kim Ngân" userId="5806d19b-dc7f-4496-a52b-e481010db9b6" providerId="ADAL" clId="{E2C5D71D-F67A-4A5D-A04A-CDB01EF8C106}" dt="2023-10-21T16:00:27.044" v="2741" actId="338"/>
          <ac:spMkLst>
            <pc:docMk/>
            <pc:sldMk cId="1274058009" sldId="303"/>
            <ac:spMk id="177" creationId="{580789F2-CB2C-7B40-9D40-1C5111FF13A2}"/>
          </ac:spMkLst>
        </pc:spChg>
        <pc:spChg chg="add del mod topLvl">
          <ac:chgData name="Nguyễn Bùi Kim Ngân" userId="5806d19b-dc7f-4496-a52b-e481010db9b6" providerId="ADAL" clId="{E2C5D71D-F67A-4A5D-A04A-CDB01EF8C106}" dt="2023-10-21T16:00:27.044" v="2741" actId="338"/>
          <ac:spMkLst>
            <pc:docMk/>
            <pc:sldMk cId="1274058009" sldId="303"/>
            <ac:spMk id="179" creationId="{3D0CBA32-2461-C8B5-2359-705557E8FC2D}"/>
          </ac:spMkLst>
        </pc:spChg>
        <pc:spChg chg="add mod topLvl">
          <ac:chgData name="Nguyễn Bùi Kim Ngân" userId="5806d19b-dc7f-4496-a52b-e481010db9b6" providerId="ADAL" clId="{E2C5D71D-F67A-4A5D-A04A-CDB01EF8C106}" dt="2023-10-21T16:00:27.044" v="2741" actId="338"/>
          <ac:spMkLst>
            <pc:docMk/>
            <pc:sldMk cId="1274058009" sldId="303"/>
            <ac:spMk id="180" creationId="{B1D608D7-CC7C-8F0D-F31A-76D6566C6ADC}"/>
          </ac:spMkLst>
        </pc:spChg>
        <pc:spChg chg="add mod">
          <ac:chgData name="Nguyễn Bùi Kim Ngân" userId="5806d19b-dc7f-4496-a52b-e481010db9b6" providerId="ADAL" clId="{E2C5D71D-F67A-4A5D-A04A-CDB01EF8C106}" dt="2023-10-21T16:00:20.363" v="2740" actId="164"/>
          <ac:spMkLst>
            <pc:docMk/>
            <pc:sldMk cId="1274058009" sldId="303"/>
            <ac:spMk id="181" creationId="{70950AF5-1B69-627D-1968-FF996E7B509F}"/>
          </ac:spMkLst>
        </pc:spChg>
        <pc:spChg chg="add mod">
          <ac:chgData name="Nguyễn Bùi Kim Ngân" userId="5806d19b-dc7f-4496-a52b-e481010db9b6" providerId="ADAL" clId="{E2C5D71D-F67A-4A5D-A04A-CDB01EF8C106}" dt="2023-10-21T16:00:20.363" v="2740" actId="164"/>
          <ac:spMkLst>
            <pc:docMk/>
            <pc:sldMk cId="1274058009" sldId="303"/>
            <ac:spMk id="182" creationId="{E36E1E2F-4D12-E2A4-BC45-F6B2CDEE460A}"/>
          </ac:spMkLst>
        </pc:spChg>
        <pc:spChg chg="add mod">
          <ac:chgData name="Nguyễn Bùi Kim Ngân" userId="5806d19b-dc7f-4496-a52b-e481010db9b6" providerId="ADAL" clId="{E2C5D71D-F67A-4A5D-A04A-CDB01EF8C106}" dt="2023-10-21T16:00:20.363" v="2740" actId="164"/>
          <ac:spMkLst>
            <pc:docMk/>
            <pc:sldMk cId="1274058009" sldId="303"/>
            <ac:spMk id="183" creationId="{BB3670E1-BE2B-1CA5-636B-38E388950848}"/>
          </ac:spMkLst>
        </pc:spChg>
        <pc:spChg chg="add mod">
          <ac:chgData name="Nguyễn Bùi Kim Ngân" userId="5806d19b-dc7f-4496-a52b-e481010db9b6" providerId="ADAL" clId="{E2C5D71D-F67A-4A5D-A04A-CDB01EF8C106}" dt="2023-10-21T16:00:20.363" v="2740" actId="164"/>
          <ac:spMkLst>
            <pc:docMk/>
            <pc:sldMk cId="1274058009" sldId="303"/>
            <ac:spMk id="184" creationId="{45358CE8-5270-C1DB-A5FE-38CA8C8AF977}"/>
          </ac:spMkLst>
        </pc:spChg>
        <pc:spChg chg="add mod topLvl">
          <ac:chgData name="Nguyễn Bùi Kim Ngân" userId="5806d19b-dc7f-4496-a52b-e481010db9b6" providerId="ADAL" clId="{E2C5D71D-F67A-4A5D-A04A-CDB01EF8C106}" dt="2023-10-21T16:00:30.778" v="2742" actId="338"/>
          <ac:spMkLst>
            <pc:docMk/>
            <pc:sldMk cId="1274058009" sldId="303"/>
            <ac:spMk id="185" creationId="{79E7ACF4-790D-9157-F554-41BD68016A77}"/>
          </ac:spMkLst>
        </pc:spChg>
        <pc:spChg chg="add mod topLvl">
          <ac:chgData name="Nguyễn Bùi Kim Ngân" userId="5806d19b-dc7f-4496-a52b-e481010db9b6" providerId="ADAL" clId="{E2C5D71D-F67A-4A5D-A04A-CDB01EF8C106}" dt="2023-10-21T16:00:30.778" v="2742" actId="338"/>
          <ac:spMkLst>
            <pc:docMk/>
            <pc:sldMk cId="1274058009" sldId="303"/>
            <ac:spMk id="186" creationId="{4DF7E73E-5F92-3A25-97DF-3FDC00BBB7CE}"/>
          </ac:spMkLst>
        </pc:spChg>
        <pc:spChg chg="add mod topLvl">
          <ac:chgData name="Nguyễn Bùi Kim Ngân" userId="5806d19b-dc7f-4496-a52b-e481010db9b6" providerId="ADAL" clId="{E2C5D71D-F67A-4A5D-A04A-CDB01EF8C106}" dt="2023-10-21T16:00:30.778" v="2742" actId="338"/>
          <ac:spMkLst>
            <pc:docMk/>
            <pc:sldMk cId="1274058009" sldId="303"/>
            <ac:spMk id="188" creationId="{1F57196B-9B40-54A3-2727-261B5F9051A0}"/>
          </ac:spMkLst>
        </pc:spChg>
        <pc:spChg chg="add mod topLvl">
          <ac:chgData name="Nguyễn Bùi Kim Ngân" userId="5806d19b-dc7f-4496-a52b-e481010db9b6" providerId="ADAL" clId="{E2C5D71D-F67A-4A5D-A04A-CDB01EF8C106}" dt="2023-10-21T16:00:30.778" v="2742" actId="338"/>
          <ac:spMkLst>
            <pc:docMk/>
            <pc:sldMk cId="1274058009" sldId="303"/>
            <ac:spMk id="189" creationId="{9AAE7F18-7AF2-CF2E-5603-D202C51D375B}"/>
          </ac:spMkLst>
        </pc:spChg>
        <pc:spChg chg="add mod">
          <ac:chgData name="Nguyễn Bùi Kim Ngân" userId="5806d19b-dc7f-4496-a52b-e481010db9b6" providerId="ADAL" clId="{E2C5D71D-F67A-4A5D-A04A-CDB01EF8C106}" dt="2023-10-21T16:00:20.363" v="2740" actId="164"/>
          <ac:spMkLst>
            <pc:docMk/>
            <pc:sldMk cId="1274058009" sldId="303"/>
            <ac:spMk id="190" creationId="{2641F728-5B9C-0727-9D30-6B1B668B71D1}"/>
          </ac:spMkLst>
        </pc:spChg>
        <pc:spChg chg="add mod">
          <ac:chgData name="Nguyễn Bùi Kim Ngân" userId="5806d19b-dc7f-4496-a52b-e481010db9b6" providerId="ADAL" clId="{E2C5D71D-F67A-4A5D-A04A-CDB01EF8C106}" dt="2023-10-21T16:00:20.363" v="2740" actId="164"/>
          <ac:spMkLst>
            <pc:docMk/>
            <pc:sldMk cId="1274058009" sldId="303"/>
            <ac:spMk id="191" creationId="{DC94E44D-F5D1-4A51-8FC1-2AFE68B8ACC9}"/>
          </ac:spMkLst>
        </pc:spChg>
        <pc:spChg chg="add mod">
          <ac:chgData name="Nguyễn Bùi Kim Ngân" userId="5806d19b-dc7f-4496-a52b-e481010db9b6" providerId="ADAL" clId="{E2C5D71D-F67A-4A5D-A04A-CDB01EF8C106}" dt="2023-10-21T16:00:20.363" v="2740" actId="164"/>
          <ac:spMkLst>
            <pc:docMk/>
            <pc:sldMk cId="1274058009" sldId="303"/>
            <ac:spMk id="192" creationId="{15BBB3BB-41EE-EFCE-9072-EB44DCDD2E9D}"/>
          </ac:spMkLst>
        </pc:spChg>
        <pc:spChg chg="add mod">
          <ac:chgData name="Nguyễn Bùi Kim Ngân" userId="5806d19b-dc7f-4496-a52b-e481010db9b6" providerId="ADAL" clId="{E2C5D71D-F67A-4A5D-A04A-CDB01EF8C106}" dt="2023-10-21T16:00:20.363" v="2740" actId="164"/>
          <ac:spMkLst>
            <pc:docMk/>
            <pc:sldMk cId="1274058009" sldId="303"/>
            <ac:spMk id="193" creationId="{F7EFC3B4-B990-C084-CD66-C2E05F6530B7}"/>
          </ac:spMkLst>
        </pc:spChg>
        <pc:spChg chg="add mod">
          <ac:chgData name="Nguyễn Bùi Kim Ngân" userId="5806d19b-dc7f-4496-a52b-e481010db9b6" providerId="ADAL" clId="{E2C5D71D-F67A-4A5D-A04A-CDB01EF8C106}" dt="2023-10-21T16:00:20.363" v="2740" actId="164"/>
          <ac:spMkLst>
            <pc:docMk/>
            <pc:sldMk cId="1274058009" sldId="303"/>
            <ac:spMk id="194" creationId="{184AFDEC-F38A-BFED-A54D-C5E6B351F600}"/>
          </ac:spMkLst>
        </pc:spChg>
        <pc:spChg chg="add mod">
          <ac:chgData name="Nguyễn Bùi Kim Ngân" userId="5806d19b-dc7f-4496-a52b-e481010db9b6" providerId="ADAL" clId="{E2C5D71D-F67A-4A5D-A04A-CDB01EF8C106}" dt="2023-10-21T16:00:20.363" v="2740" actId="164"/>
          <ac:spMkLst>
            <pc:docMk/>
            <pc:sldMk cId="1274058009" sldId="303"/>
            <ac:spMk id="195" creationId="{8621CDFC-AF77-56F2-A2EE-19D21A117846}"/>
          </ac:spMkLst>
        </pc:spChg>
        <pc:spChg chg="add mod">
          <ac:chgData name="Nguyễn Bùi Kim Ngân" userId="5806d19b-dc7f-4496-a52b-e481010db9b6" providerId="ADAL" clId="{E2C5D71D-F67A-4A5D-A04A-CDB01EF8C106}" dt="2023-10-21T16:00:20.363" v="2740" actId="164"/>
          <ac:spMkLst>
            <pc:docMk/>
            <pc:sldMk cId="1274058009" sldId="303"/>
            <ac:spMk id="196" creationId="{B1D7016E-0D05-7388-A348-70703F298E5F}"/>
          </ac:spMkLst>
        </pc:spChg>
        <pc:spChg chg="add mod topLvl">
          <ac:chgData name="Nguyễn Bùi Kim Ngân" userId="5806d19b-dc7f-4496-a52b-e481010db9b6" providerId="ADAL" clId="{E2C5D71D-F67A-4A5D-A04A-CDB01EF8C106}" dt="2023-10-21T16:00:36.540" v="2743" actId="338"/>
          <ac:spMkLst>
            <pc:docMk/>
            <pc:sldMk cId="1274058009" sldId="303"/>
            <ac:spMk id="197" creationId="{AA0CBEB2-017D-D0AE-9A2E-CB2C4485C4AA}"/>
          </ac:spMkLst>
        </pc:spChg>
        <pc:spChg chg="add mod topLvl">
          <ac:chgData name="Nguyễn Bùi Kim Ngân" userId="5806d19b-dc7f-4496-a52b-e481010db9b6" providerId="ADAL" clId="{E2C5D71D-F67A-4A5D-A04A-CDB01EF8C106}" dt="2023-10-21T16:00:36.540" v="2743" actId="338"/>
          <ac:spMkLst>
            <pc:docMk/>
            <pc:sldMk cId="1274058009" sldId="303"/>
            <ac:spMk id="198" creationId="{293AB261-CBBE-121B-7784-09AB64C13567}"/>
          </ac:spMkLst>
        </pc:spChg>
        <pc:spChg chg="add mod topLvl">
          <ac:chgData name="Nguyễn Bùi Kim Ngân" userId="5806d19b-dc7f-4496-a52b-e481010db9b6" providerId="ADAL" clId="{E2C5D71D-F67A-4A5D-A04A-CDB01EF8C106}" dt="2023-10-21T16:00:36.540" v="2743" actId="338"/>
          <ac:spMkLst>
            <pc:docMk/>
            <pc:sldMk cId="1274058009" sldId="303"/>
            <ac:spMk id="200" creationId="{EE6377D9-E77D-D137-BDD8-0F72C6FF33D0}"/>
          </ac:spMkLst>
        </pc:spChg>
        <pc:spChg chg="add mod topLvl">
          <ac:chgData name="Nguyễn Bùi Kim Ngân" userId="5806d19b-dc7f-4496-a52b-e481010db9b6" providerId="ADAL" clId="{E2C5D71D-F67A-4A5D-A04A-CDB01EF8C106}" dt="2023-10-21T16:00:36.540" v="2743" actId="338"/>
          <ac:spMkLst>
            <pc:docMk/>
            <pc:sldMk cId="1274058009" sldId="303"/>
            <ac:spMk id="201" creationId="{A934660B-05EF-5779-13CA-E1B3DCDE4B6C}"/>
          </ac:spMkLst>
        </pc:spChg>
        <pc:spChg chg="add mod">
          <ac:chgData name="Nguyễn Bùi Kim Ngân" userId="5806d19b-dc7f-4496-a52b-e481010db9b6" providerId="ADAL" clId="{E2C5D71D-F67A-4A5D-A04A-CDB01EF8C106}" dt="2023-10-21T16:00:20.363" v="2740" actId="164"/>
          <ac:spMkLst>
            <pc:docMk/>
            <pc:sldMk cId="1274058009" sldId="303"/>
            <ac:spMk id="202" creationId="{D7D55697-F917-1F99-5D59-CB1A10A2090B}"/>
          </ac:spMkLst>
        </pc:spChg>
        <pc:spChg chg="add mod">
          <ac:chgData name="Nguyễn Bùi Kim Ngân" userId="5806d19b-dc7f-4496-a52b-e481010db9b6" providerId="ADAL" clId="{E2C5D71D-F67A-4A5D-A04A-CDB01EF8C106}" dt="2023-10-21T16:00:20.363" v="2740" actId="164"/>
          <ac:spMkLst>
            <pc:docMk/>
            <pc:sldMk cId="1274058009" sldId="303"/>
            <ac:spMk id="203" creationId="{2DCB32B3-AE59-7195-7B3E-428B011B2EB6}"/>
          </ac:spMkLst>
        </pc:spChg>
        <pc:spChg chg="add mod">
          <ac:chgData name="Nguyễn Bùi Kim Ngân" userId="5806d19b-dc7f-4496-a52b-e481010db9b6" providerId="ADAL" clId="{E2C5D71D-F67A-4A5D-A04A-CDB01EF8C106}" dt="2023-10-21T16:00:20.363" v="2740" actId="164"/>
          <ac:spMkLst>
            <pc:docMk/>
            <pc:sldMk cId="1274058009" sldId="303"/>
            <ac:spMk id="204" creationId="{C81A62C2-7EB4-24A4-CA12-49E0CC28B4F2}"/>
          </ac:spMkLst>
        </pc:spChg>
        <pc:spChg chg="add mod">
          <ac:chgData name="Nguyễn Bùi Kim Ngân" userId="5806d19b-dc7f-4496-a52b-e481010db9b6" providerId="ADAL" clId="{E2C5D71D-F67A-4A5D-A04A-CDB01EF8C106}" dt="2023-10-21T16:00:20.363" v="2740" actId="164"/>
          <ac:spMkLst>
            <pc:docMk/>
            <pc:sldMk cId="1274058009" sldId="303"/>
            <ac:spMk id="205" creationId="{34B6F3E7-686C-C5D4-7F97-813DBD70F762}"/>
          </ac:spMkLst>
        </pc:spChg>
        <pc:spChg chg="add mod topLvl">
          <ac:chgData name="Nguyễn Bùi Kim Ngân" userId="5806d19b-dc7f-4496-a52b-e481010db9b6" providerId="ADAL" clId="{E2C5D71D-F67A-4A5D-A04A-CDB01EF8C106}" dt="2023-10-21T16:07:19.383" v="2902" actId="207"/>
          <ac:spMkLst>
            <pc:docMk/>
            <pc:sldMk cId="1274058009" sldId="303"/>
            <ac:spMk id="206" creationId="{E501A157-1D61-0144-EB71-41AD42846D00}"/>
          </ac:spMkLst>
        </pc:spChg>
        <pc:spChg chg="add mod topLvl">
          <ac:chgData name="Nguyễn Bùi Kim Ngân" userId="5806d19b-dc7f-4496-a52b-e481010db9b6" providerId="ADAL" clId="{E2C5D71D-F67A-4A5D-A04A-CDB01EF8C106}" dt="2023-10-21T16:07:44.269" v="2904" actId="207"/>
          <ac:spMkLst>
            <pc:docMk/>
            <pc:sldMk cId="1274058009" sldId="303"/>
            <ac:spMk id="207" creationId="{97DF242A-DFB0-8963-C8AF-F07CE6162ED5}"/>
          </ac:spMkLst>
        </pc:spChg>
        <pc:spChg chg="add mod topLvl">
          <ac:chgData name="Nguyễn Bùi Kim Ngân" userId="5806d19b-dc7f-4496-a52b-e481010db9b6" providerId="ADAL" clId="{E2C5D71D-F67A-4A5D-A04A-CDB01EF8C106}" dt="2023-10-21T16:00:41.157" v="2744" actId="338"/>
          <ac:spMkLst>
            <pc:docMk/>
            <pc:sldMk cId="1274058009" sldId="303"/>
            <ac:spMk id="209" creationId="{DD94D873-A773-8412-7348-C7C42786FD5E}"/>
          </ac:spMkLst>
        </pc:spChg>
        <pc:spChg chg="add mod topLvl">
          <ac:chgData name="Nguyễn Bùi Kim Ngân" userId="5806d19b-dc7f-4496-a52b-e481010db9b6" providerId="ADAL" clId="{E2C5D71D-F67A-4A5D-A04A-CDB01EF8C106}" dt="2023-10-21T16:00:41.157" v="2744" actId="338"/>
          <ac:spMkLst>
            <pc:docMk/>
            <pc:sldMk cId="1274058009" sldId="303"/>
            <ac:spMk id="210" creationId="{040594B4-109A-7947-39D5-77C5B766935D}"/>
          </ac:spMkLst>
        </pc:spChg>
        <pc:spChg chg="add mod">
          <ac:chgData name="Nguyễn Bùi Kim Ngân" userId="5806d19b-dc7f-4496-a52b-e481010db9b6" providerId="ADAL" clId="{E2C5D71D-F67A-4A5D-A04A-CDB01EF8C106}" dt="2023-10-21T16:07:24.380" v="2903" actId="207"/>
          <ac:spMkLst>
            <pc:docMk/>
            <pc:sldMk cId="1274058009" sldId="303"/>
            <ac:spMk id="211" creationId="{0212453C-1F2B-8020-A170-8EEFA0CD4E37}"/>
          </ac:spMkLst>
        </pc:spChg>
        <pc:spChg chg="add mod">
          <ac:chgData name="Nguyễn Bùi Kim Ngân" userId="5806d19b-dc7f-4496-a52b-e481010db9b6" providerId="ADAL" clId="{E2C5D71D-F67A-4A5D-A04A-CDB01EF8C106}" dt="2023-10-21T16:00:20.363" v="2740" actId="164"/>
          <ac:spMkLst>
            <pc:docMk/>
            <pc:sldMk cId="1274058009" sldId="303"/>
            <ac:spMk id="212" creationId="{BC06A098-92E0-BFAD-3872-35E501AAB473}"/>
          </ac:spMkLst>
        </pc:spChg>
        <pc:spChg chg="add mod">
          <ac:chgData name="Nguyễn Bùi Kim Ngân" userId="5806d19b-dc7f-4496-a52b-e481010db9b6" providerId="ADAL" clId="{E2C5D71D-F67A-4A5D-A04A-CDB01EF8C106}" dt="2023-10-21T16:00:20.363" v="2740" actId="164"/>
          <ac:spMkLst>
            <pc:docMk/>
            <pc:sldMk cId="1274058009" sldId="303"/>
            <ac:spMk id="213" creationId="{410C2ADF-CCFC-8BAD-967C-BC4E2DA0B0A3}"/>
          </ac:spMkLst>
        </pc:spChg>
        <pc:spChg chg="add del mod">
          <ac:chgData name="Nguyễn Bùi Kim Ngân" userId="5806d19b-dc7f-4496-a52b-e481010db9b6" providerId="ADAL" clId="{E2C5D71D-F67A-4A5D-A04A-CDB01EF8C106}" dt="2023-10-21T15:34:10.472" v="2400" actId="478"/>
          <ac:spMkLst>
            <pc:docMk/>
            <pc:sldMk cId="1274058009" sldId="303"/>
            <ac:spMk id="216" creationId="{0B288046-CE2A-ED9E-8898-0647FAD4F70C}"/>
          </ac:spMkLst>
        </pc:spChg>
        <pc:spChg chg="add del mod">
          <ac:chgData name="Nguyễn Bùi Kim Ngân" userId="5806d19b-dc7f-4496-a52b-e481010db9b6" providerId="ADAL" clId="{E2C5D71D-F67A-4A5D-A04A-CDB01EF8C106}" dt="2023-10-21T15:34:09.749" v="2398"/>
          <ac:spMkLst>
            <pc:docMk/>
            <pc:sldMk cId="1274058009" sldId="303"/>
            <ac:spMk id="217" creationId="{BCCC7B4A-E423-2CC6-CEFC-697DC21E496F}"/>
          </ac:spMkLst>
        </pc:spChg>
        <pc:spChg chg="add mod">
          <ac:chgData name="Nguyễn Bùi Kim Ngân" userId="5806d19b-dc7f-4496-a52b-e481010db9b6" providerId="ADAL" clId="{E2C5D71D-F67A-4A5D-A04A-CDB01EF8C106}" dt="2023-10-21T16:04:00.453" v="2867" actId="164"/>
          <ac:spMkLst>
            <pc:docMk/>
            <pc:sldMk cId="1274058009" sldId="303"/>
            <ac:spMk id="224" creationId="{166244CF-6336-2DF7-4C60-4F0BCE53BBFA}"/>
          </ac:spMkLst>
        </pc:spChg>
        <pc:spChg chg="add mod">
          <ac:chgData name="Nguyễn Bùi Kim Ngân" userId="5806d19b-dc7f-4496-a52b-e481010db9b6" providerId="ADAL" clId="{E2C5D71D-F67A-4A5D-A04A-CDB01EF8C106}" dt="2023-10-21T16:04:00.453" v="2867" actId="164"/>
          <ac:spMkLst>
            <pc:docMk/>
            <pc:sldMk cId="1274058009" sldId="303"/>
            <ac:spMk id="225" creationId="{A0D69DF1-FB4C-4129-AA37-33ADB72D7194}"/>
          </ac:spMkLst>
        </pc:spChg>
        <pc:spChg chg="add mod">
          <ac:chgData name="Nguyễn Bùi Kim Ngân" userId="5806d19b-dc7f-4496-a52b-e481010db9b6" providerId="ADAL" clId="{E2C5D71D-F67A-4A5D-A04A-CDB01EF8C106}" dt="2023-10-21T16:05:58.064" v="2883" actId="164"/>
          <ac:spMkLst>
            <pc:docMk/>
            <pc:sldMk cId="1274058009" sldId="303"/>
            <ac:spMk id="226" creationId="{B1A6CDAF-B60F-AC7B-28E4-E4405101EFCD}"/>
          </ac:spMkLst>
        </pc:spChg>
        <pc:spChg chg="add mod">
          <ac:chgData name="Nguyễn Bùi Kim Ngân" userId="5806d19b-dc7f-4496-a52b-e481010db9b6" providerId="ADAL" clId="{E2C5D71D-F67A-4A5D-A04A-CDB01EF8C106}" dt="2023-10-21T16:08:48.106" v="2912" actId="14100"/>
          <ac:spMkLst>
            <pc:docMk/>
            <pc:sldMk cId="1274058009" sldId="303"/>
            <ac:spMk id="227" creationId="{F69565E6-CE61-5292-2CEF-B7A5099EE50E}"/>
          </ac:spMkLst>
        </pc:spChg>
        <pc:spChg chg="mod">
          <ac:chgData name="Nguyễn Bùi Kim Ngân" userId="5806d19b-dc7f-4496-a52b-e481010db9b6" providerId="ADAL" clId="{E2C5D71D-F67A-4A5D-A04A-CDB01EF8C106}" dt="2023-10-21T16:02:57.731" v="2846" actId="165"/>
          <ac:spMkLst>
            <pc:docMk/>
            <pc:sldMk cId="1274058009" sldId="303"/>
            <ac:spMk id="232" creationId="{A0C71953-C8EF-FC37-6AC3-6FA6DFB4E6A5}"/>
          </ac:spMkLst>
        </pc:spChg>
        <pc:spChg chg="mod">
          <ac:chgData name="Nguyễn Bùi Kim Ngân" userId="5806d19b-dc7f-4496-a52b-e481010db9b6" providerId="ADAL" clId="{E2C5D71D-F67A-4A5D-A04A-CDB01EF8C106}" dt="2023-10-21T16:02:57.731" v="2846" actId="165"/>
          <ac:spMkLst>
            <pc:docMk/>
            <pc:sldMk cId="1274058009" sldId="303"/>
            <ac:spMk id="235" creationId="{396BBFEC-0A5F-6324-C502-3BD385544A34}"/>
          </ac:spMkLst>
        </pc:spChg>
        <pc:spChg chg="mod">
          <ac:chgData name="Nguyễn Bùi Kim Ngân" userId="5806d19b-dc7f-4496-a52b-e481010db9b6" providerId="ADAL" clId="{E2C5D71D-F67A-4A5D-A04A-CDB01EF8C106}" dt="2023-10-21T16:02:57.731" v="2846" actId="165"/>
          <ac:spMkLst>
            <pc:docMk/>
            <pc:sldMk cId="1274058009" sldId="303"/>
            <ac:spMk id="236" creationId="{E3962BA9-712C-BE5A-DB35-488B0F2D5ECE}"/>
          </ac:spMkLst>
        </pc:spChg>
        <pc:spChg chg="mod">
          <ac:chgData name="Nguyễn Bùi Kim Ngân" userId="5806d19b-dc7f-4496-a52b-e481010db9b6" providerId="ADAL" clId="{E2C5D71D-F67A-4A5D-A04A-CDB01EF8C106}" dt="2023-10-21T16:02:57.731" v="2846" actId="165"/>
          <ac:spMkLst>
            <pc:docMk/>
            <pc:sldMk cId="1274058009" sldId="303"/>
            <ac:spMk id="237" creationId="{9BEE6E68-D323-4C2A-7385-B6C0EA280EE9}"/>
          </ac:spMkLst>
        </pc:spChg>
        <pc:spChg chg="mod">
          <ac:chgData name="Nguyễn Bùi Kim Ngân" userId="5806d19b-dc7f-4496-a52b-e481010db9b6" providerId="ADAL" clId="{E2C5D71D-F67A-4A5D-A04A-CDB01EF8C106}" dt="2023-10-21T16:02:57.731" v="2846" actId="165"/>
          <ac:spMkLst>
            <pc:docMk/>
            <pc:sldMk cId="1274058009" sldId="303"/>
            <ac:spMk id="238" creationId="{77457510-6C47-6300-852D-949936CE4BEF}"/>
          </ac:spMkLst>
        </pc:spChg>
        <pc:spChg chg="mod">
          <ac:chgData name="Nguyễn Bùi Kim Ngân" userId="5806d19b-dc7f-4496-a52b-e481010db9b6" providerId="ADAL" clId="{E2C5D71D-F67A-4A5D-A04A-CDB01EF8C106}" dt="2023-10-21T16:02:57.731" v="2846" actId="165"/>
          <ac:spMkLst>
            <pc:docMk/>
            <pc:sldMk cId="1274058009" sldId="303"/>
            <ac:spMk id="239" creationId="{51D99EFE-2063-9DA1-742B-7837461611B8}"/>
          </ac:spMkLst>
        </pc:spChg>
        <pc:spChg chg="mod">
          <ac:chgData name="Nguyễn Bùi Kim Ngân" userId="5806d19b-dc7f-4496-a52b-e481010db9b6" providerId="ADAL" clId="{E2C5D71D-F67A-4A5D-A04A-CDB01EF8C106}" dt="2023-10-21T16:02:57.731" v="2846" actId="165"/>
          <ac:spMkLst>
            <pc:docMk/>
            <pc:sldMk cId="1274058009" sldId="303"/>
            <ac:spMk id="240" creationId="{519C9645-F449-359A-8045-C91859FECFEE}"/>
          </ac:spMkLst>
        </pc:spChg>
        <pc:spChg chg="mod">
          <ac:chgData name="Nguyễn Bùi Kim Ngân" userId="5806d19b-dc7f-4496-a52b-e481010db9b6" providerId="ADAL" clId="{E2C5D71D-F67A-4A5D-A04A-CDB01EF8C106}" dt="2023-10-21T16:02:57.731" v="2846" actId="165"/>
          <ac:spMkLst>
            <pc:docMk/>
            <pc:sldMk cId="1274058009" sldId="303"/>
            <ac:spMk id="241" creationId="{0F23DE13-576D-F334-4684-6C0BD38F4E4B}"/>
          </ac:spMkLst>
        </pc:spChg>
        <pc:spChg chg="mod">
          <ac:chgData name="Nguyễn Bùi Kim Ngân" userId="5806d19b-dc7f-4496-a52b-e481010db9b6" providerId="ADAL" clId="{E2C5D71D-F67A-4A5D-A04A-CDB01EF8C106}" dt="2023-10-21T16:02:57.731" v="2846" actId="165"/>
          <ac:spMkLst>
            <pc:docMk/>
            <pc:sldMk cId="1274058009" sldId="303"/>
            <ac:spMk id="242" creationId="{F9045F6F-93B0-3308-70E2-B82A3C18E691}"/>
          </ac:spMkLst>
        </pc:spChg>
        <pc:spChg chg="mod">
          <ac:chgData name="Nguyễn Bùi Kim Ngân" userId="5806d19b-dc7f-4496-a52b-e481010db9b6" providerId="ADAL" clId="{E2C5D71D-F67A-4A5D-A04A-CDB01EF8C106}" dt="2023-10-21T16:02:57.731" v="2846" actId="165"/>
          <ac:spMkLst>
            <pc:docMk/>
            <pc:sldMk cId="1274058009" sldId="303"/>
            <ac:spMk id="243" creationId="{BC0876C4-4BE1-C6F4-F4B3-60926DB4DF5F}"/>
          </ac:spMkLst>
        </pc:spChg>
        <pc:spChg chg="mod">
          <ac:chgData name="Nguyễn Bùi Kim Ngân" userId="5806d19b-dc7f-4496-a52b-e481010db9b6" providerId="ADAL" clId="{E2C5D71D-F67A-4A5D-A04A-CDB01EF8C106}" dt="2023-10-21T16:02:57.731" v="2846" actId="165"/>
          <ac:spMkLst>
            <pc:docMk/>
            <pc:sldMk cId="1274058009" sldId="303"/>
            <ac:spMk id="244" creationId="{5FBD3DEB-E786-1455-4FF4-80BA2E30898F}"/>
          </ac:spMkLst>
        </pc:spChg>
        <pc:spChg chg="mod">
          <ac:chgData name="Nguyễn Bùi Kim Ngân" userId="5806d19b-dc7f-4496-a52b-e481010db9b6" providerId="ADAL" clId="{E2C5D71D-F67A-4A5D-A04A-CDB01EF8C106}" dt="2023-10-21T16:02:57.731" v="2846" actId="165"/>
          <ac:spMkLst>
            <pc:docMk/>
            <pc:sldMk cId="1274058009" sldId="303"/>
            <ac:spMk id="247" creationId="{53DA0A68-F0D6-4600-86A8-D9083ED2E3BC}"/>
          </ac:spMkLst>
        </pc:spChg>
        <pc:spChg chg="mod">
          <ac:chgData name="Nguyễn Bùi Kim Ngân" userId="5806d19b-dc7f-4496-a52b-e481010db9b6" providerId="ADAL" clId="{E2C5D71D-F67A-4A5D-A04A-CDB01EF8C106}" dt="2023-10-21T16:02:57.731" v="2846" actId="165"/>
          <ac:spMkLst>
            <pc:docMk/>
            <pc:sldMk cId="1274058009" sldId="303"/>
            <ac:spMk id="248" creationId="{F12BB35E-F79D-7882-D157-281155D67090}"/>
          </ac:spMkLst>
        </pc:spChg>
        <pc:spChg chg="mod">
          <ac:chgData name="Nguyễn Bùi Kim Ngân" userId="5806d19b-dc7f-4496-a52b-e481010db9b6" providerId="ADAL" clId="{E2C5D71D-F67A-4A5D-A04A-CDB01EF8C106}" dt="2023-10-21T16:02:57.731" v="2846" actId="165"/>
          <ac:spMkLst>
            <pc:docMk/>
            <pc:sldMk cId="1274058009" sldId="303"/>
            <ac:spMk id="249" creationId="{04B37AE1-9A93-C37B-8FAE-80828BF6FB0D}"/>
          </ac:spMkLst>
        </pc:spChg>
        <pc:spChg chg="mod">
          <ac:chgData name="Nguyễn Bùi Kim Ngân" userId="5806d19b-dc7f-4496-a52b-e481010db9b6" providerId="ADAL" clId="{E2C5D71D-F67A-4A5D-A04A-CDB01EF8C106}" dt="2023-10-21T16:02:57.731" v="2846" actId="165"/>
          <ac:spMkLst>
            <pc:docMk/>
            <pc:sldMk cId="1274058009" sldId="303"/>
            <ac:spMk id="250" creationId="{C8127E3E-9DA0-CE60-C97D-EFB239E7909D}"/>
          </ac:spMkLst>
        </pc:spChg>
        <pc:spChg chg="mod">
          <ac:chgData name="Nguyễn Bùi Kim Ngân" userId="5806d19b-dc7f-4496-a52b-e481010db9b6" providerId="ADAL" clId="{E2C5D71D-F67A-4A5D-A04A-CDB01EF8C106}" dt="2023-10-21T16:02:57.731" v="2846" actId="165"/>
          <ac:spMkLst>
            <pc:docMk/>
            <pc:sldMk cId="1274058009" sldId="303"/>
            <ac:spMk id="251" creationId="{433C5E36-8D73-F000-3EBE-805CF978B2CD}"/>
          </ac:spMkLst>
        </pc:spChg>
        <pc:spChg chg="mod">
          <ac:chgData name="Nguyễn Bùi Kim Ngân" userId="5806d19b-dc7f-4496-a52b-e481010db9b6" providerId="ADAL" clId="{E2C5D71D-F67A-4A5D-A04A-CDB01EF8C106}" dt="2023-10-21T16:02:57.731" v="2846" actId="165"/>
          <ac:spMkLst>
            <pc:docMk/>
            <pc:sldMk cId="1274058009" sldId="303"/>
            <ac:spMk id="252" creationId="{739187E0-8541-9DA4-8A4E-9D8655C55821}"/>
          </ac:spMkLst>
        </pc:spChg>
        <pc:spChg chg="mod">
          <ac:chgData name="Nguyễn Bùi Kim Ngân" userId="5806d19b-dc7f-4496-a52b-e481010db9b6" providerId="ADAL" clId="{E2C5D71D-F67A-4A5D-A04A-CDB01EF8C106}" dt="2023-10-21T16:02:57.731" v="2846" actId="165"/>
          <ac:spMkLst>
            <pc:docMk/>
            <pc:sldMk cId="1274058009" sldId="303"/>
            <ac:spMk id="253" creationId="{8EC1CB0A-E82E-F64B-5F6E-9548B87D7992}"/>
          </ac:spMkLst>
        </pc:spChg>
        <pc:spChg chg="mod">
          <ac:chgData name="Nguyễn Bùi Kim Ngân" userId="5806d19b-dc7f-4496-a52b-e481010db9b6" providerId="ADAL" clId="{E2C5D71D-F67A-4A5D-A04A-CDB01EF8C106}" dt="2023-10-21T16:02:57.731" v="2846" actId="165"/>
          <ac:spMkLst>
            <pc:docMk/>
            <pc:sldMk cId="1274058009" sldId="303"/>
            <ac:spMk id="254" creationId="{0EBDB065-FED6-8672-9DFA-A131A05B3C7D}"/>
          </ac:spMkLst>
        </pc:spChg>
        <pc:spChg chg="mod">
          <ac:chgData name="Nguyễn Bùi Kim Ngân" userId="5806d19b-dc7f-4496-a52b-e481010db9b6" providerId="ADAL" clId="{E2C5D71D-F67A-4A5D-A04A-CDB01EF8C106}" dt="2023-10-21T16:02:57.731" v="2846" actId="165"/>
          <ac:spMkLst>
            <pc:docMk/>
            <pc:sldMk cId="1274058009" sldId="303"/>
            <ac:spMk id="255" creationId="{4EF360EB-21B8-02D2-EA0C-85CE103D8050}"/>
          </ac:spMkLst>
        </pc:spChg>
        <pc:spChg chg="mod">
          <ac:chgData name="Nguyễn Bùi Kim Ngân" userId="5806d19b-dc7f-4496-a52b-e481010db9b6" providerId="ADAL" clId="{E2C5D71D-F67A-4A5D-A04A-CDB01EF8C106}" dt="2023-10-21T16:03:45.584" v="2856" actId="14100"/>
          <ac:spMkLst>
            <pc:docMk/>
            <pc:sldMk cId="1274058009" sldId="303"/>
            <ac:spMk id="256" creationId="{A12D5F55-EBFF-9EB9-09CC-E8896D1CB2C2}"/>
          </ac:spMkLst>
        </pc:spChg>
        <pc:spChg chg="mod">
          <ac:chgData name="Nguyễn Bùi Kim Ngân" userId="5806d19b-dc7f-4496-a52b-e481010db9b6" providerId="ADAL" clId="{E2C5D71D-F67A-4A5D-A04A-CDB01EF8C106}" dt="2023-10-21T16:02:57.731" v="2846" actId="165"/>
          <ac:spMkLst>
            <pc:docMk/>
            <pc:sldMk cId="1274058009" sldId="303"/>
            <ac:spMk id="257" creationId="{F69AE0FF-83E5-067F-D906-F9B6BC2C315C}"/>
          </ac:spMkLst>
        </pc:spChg>
        <pc:spChg chg="mod">
          <ac:chgData name="Nguyễn Bùi Kim Ngân" userId="5806d19b-dc7f-4496-a52b-e481010db9b6" providerId="ADAL" clId="{E2C5D71D-F67A-4A5D-A04A-CDB01EF8C106}" dt="2023-10-21T16:02:57.731" v="2846" actId="165"/>
          <ac:spMkLst>
            <pc:docMk/>
            <pc:sldMk cId="1274058009" sldId="303"/>
            <ac:spMk id="258" creationId="{84F99C7A-4FBD-D56A-4758-5D6338A870A9}"/>
          </ac:spMkLst>
        </pc:spChg>
        <pc:spChg chg="mod">
          <ac:chgData name="Nguyễn Bùi Kim Ngân" userId="5806d19b-dc7f-4496-a52b-e481010db9b6" providerId="ADAL" clId="{E2C5D71D-F67A-4A5D-A04A-CDB01EF8C106}" dt="2023-10-21T16:02:57.731" v="2846" actId="165"/>
          <ac:spMkLst>
            <pc:docMk/>
            <pc:sldMk cId="1274058009" sldId="303"/>
            <ac:spMk id="259" creationId="{5554F537-E4D4-DACB-E81E-FC46AAE5AD5C}"/>
          </ac:spMkLst>
        </pc:spChg>
        <pc:spChg chg="mod">
          <ac:chgData name="Nguyễn Bùi Kim Ngân" userId="5806d19b-dc7f-4496-a52b-e481010db9b6" providerId="ADAL" clId="{E2C5D71D-F67A-4A5D-A04A-CDB01EF8C106}" dt="2023-10-21T16:02:57.731" v="2846" actId="165"/>
          <ac:spMkLst>
            <pc:docMk/>
            <pc:sldMk cId="1274058009" sldId="303"/>
            <ac:spMk id="260" creationId="{9CDABE7D-C742-6EFF-6A86-1EC411AAEB93}"/>
          </ac:spMkLst>
        </pc:spChg>
        <pc:spChg chg="mod">
          <ac:chgData name="Nguyễn Bùi Kim Ngân" userId="5806d19b-dc7f-4496-a52b-e481010db9b6" providerId="ADAL" clId="{E2C5D71D-F67A-4A5D-A04A-CDB01EF8C106}" dt="2023-10-21T16:02:57.731" v="2846" actId="165"/>
          <ac:spMkLst>
            <pc:docMk/>
            <pc:sldMk cId="1274058009" sldId="303"/>
            <ac:spMk id="261" creationId="{2907B603-5990-4405-A951-6D657F63B92E}"/>
          </ac:spMkLst>
        </pc:spChg>
        <pc:spChg chg="mod">
          <ac:chgData name="Nguyễn Bùi Kim Ngân" userId="5806d19b-dc7f-4496-a52b-e481010db9b6" providerId="ADAL" clId="{E2C5D71D-F67A-4A5D-A04A-CDB01EF8C106}" dt="2023-10-21T16:05:33.453" v="2880" actId="207"/>
          <ac:spMkLst>
            <pc:docMk/>
            <pc:sldMk cId="1274058009" sldId="303"/>
            <ac:spMk id="264" creationId="{DD1EDFC8-3403-67D4-4867-6E6B5F3C41F1}"/>
          </ac:spMkLst>
        </pc:spChg>
        <pc:spChg chg="mod">
          <ac:chgData name="Nguyễn Bùi Kim Ngân" userId="5806d19b-dc7f-4496-a52b-e481010db9b6" providerId="ADAL" clId="{E2C5D71D-F67A-4A5D-A04A-CDB01EF8C106}" dt="2023-10-21T16:03:50.454" v="2863"/>
          <ac:spMkLst>
            <pc:docMk/>
            <pc:sldMk cId="1274058009" sldId="303"/>
            <ac:spMk id="265" creationId="{3F62E5E4-E18F-10E3-2721-3DAC303DFE82}"/>
          </ac:spMkLst>
        </pc:spChg>
        <pc:spChg chg="mod">
          <ac:chgData name="Nguyễn Bùi Kim Ngân" userId="5806d19b-dc7f-4496-a52b-e481010db9b6" providerId="ADAL" clId="{E2C5D71D-F67A-4A5D-A04A-CDB01EF8C106}" dt="2023-10-21T16:03:50.454" v="2863"/>
          <ac:spMkLst>
            <pc:docMk/>
            <pc:sldMk cId="1274058009" sldId="303"/>
            <ac:spMk id="266" creationId="{3A1CD5EE-718A-63E2-9DDE-01515EFF8F70}"/>
          </ac:spMkLst>
        </pc:spChg>
        <pc:spChg chg="mod">
          <ac:chgData name="Nguyễn Bùi Kim Ngân" userId="5806d19b-dc7f-4496-a52b-e481010db9b6" providerId="ADAL" clId="{E2C5D71D-F67A-4A5D-A04A-CDB01EF8C106}" dt="2023-10-21T16:03:50.454" v="2863"/>
          <ac:spMkLst>
            <pc:docMk/>
            <pc:sldMk cId="1274058009" sldId="303"/>
            <ac:spMk id="267" creationId="{3BCAA3EB-59E0-C3E8-F908-6AF96AAAC867}"/>
          </ac:spMkLst>
        </pc:spChg>
        <pc:spChg chg="mod">
          <ac:chgData name="Nguyễn Bùi Kim Ngân" userId="5806d19b-dc7f-4496-a52b-e481010db9b6" providerId="ADAL" clId="{E2C5D71D-F67A-4A5D-A04A-CDB01EF8C106}" dt="2023-10-21T16:03:50.454" v="2863"/>
          <ac:spMkLst>
            <pc:docMk/>
            <pc:sldMk cId="1274058009" sldId="303"/>
            <ac:spMk id="268" creationId="{ABDA0AD5-DEBD-F1B9-0CA8-CB6BBE18C637}"/>
          </ac:spMkLst>
        </pc:spChg>
        <pc:spChg chg="mod">
          <ac:chgData name="Nguyễn Bùi Kim Ngân" userId="5806d19b-dc7f-4496-a52b-e481010db9b6" providerId="ADAL" clId="{E2C5D71D-F67A-4A5D-A04A-CDB01EF8C106}" dt="2023-10-21T16:03:50.454" v="2863"/>
          <ac:spMkLst>
            <pc:docMk/>
            <pc:sldMk cId="1274058009" sldId="303"/>
            <ac:spMk id="269" creationId="{EC54AD66-693E-29B6-7930-7EBCB8D49696}"/>
          </ac:spMkLst>
        </pc:spChg>
        <pc:spChg chg="mod">
          <ac:chgData name="Nguyễn Bùi Kim Ngân" userId="5806d19b-dc7f-4496-a52b-e481010db9b6" providerId="ADAL" clId="{E2C5D71D-F67A-4A5D-A04A-CDB01EF8C106}" dt="2023-10-21T16:05:43.172" v="2881"/>
          <ac:spMkLst>
            <pc:docMk/>
            <pc:sldMk cId="1274058009" sldId="303"/>
            <ac:spMk id="272" creationId="{FF89B671-0608-D2C7-1ABF-4A2A26517093}"/>
          </ac:spMkLst>
        </pc:spChg>
        <pc:spChg chg="mod">
          <ac:chgData name="Nguyễn Bùi Kim Ngân" userId="5806d19b-dc7f-4496-a52b-e481010db9b6" providerId="ADAL" clId="{E2C5D71D-F67A-4A5D-A04A-CDB01EF8C106}" dt="2023-10-21T16:05:43.172" v="2881"/>
          <ac:spMkLst>
            <pc:docMk/>
            <pc:sldMk cId="1274058009" sldId="303"/>
            <ac:spMk id="273" creationId="{8082EE23-65CB-B91B-2C65-0B2118882538}"/>
          </ac:spMkLst>
        </pc:spChg>
        <pc:spChg chg="mod">
          <ac:chgData name="Nguyễn Bùi Kim Ngân" userId="5806d19b-dc7f-4496-a52b-e481010db9b6" providerId="ADAL" clId="{E2C5D71D-F67A-4A5D-A04A-CDB01EF8C106}" dt="2023-10-21T16:05:43.172" v="2881"/>
          <ac:spMkLst>
            <pc:docMk/>
            <pc:sldMk cId="1274058009" sldId="303"/>
            <ac:spMk id="274" creationId="{A45FA3D8-D7B0-AA4E-F088-74DECFB4B271}"/>
          </ac:spMkLst>
        </pc:spChg>
        <pc:spChg chg="mod">
          <ac:chgData name="Nguyễn Bùi Kim Ngân" userId="5806d19b-dc7f-4496-a52b-e481010db9b6" providerId="ADAL" clId="{E2C5D71D-F67A-4A5D-A04A-CDB01EF8C106}" dt="2023-10-21T16:05:43.172" v="2881"/>
          <ac:spMkLst>
            <pc:docMk/>
            <pc:sldMk cId="1274058009" sldId="303"/>
            <ac:spMk id="275" creationId="{B6CB2BD7-C18F-B745-647C-CCE46F987567}"/>
          </ac:spMkLst>
        </pc:spChg>
        <pc:spChg chg="mod">
          <ac:chgData name="Nguyễn Bùi Kim Ngân" userId="5806d19b-dc7f-4496-a52b-e481010db9b6" providerId="ADAL" clId="{E2C5D71D-F67A-4A5D-A04A-CDB01EF8C106}" dt="2023-10-21T16:05:43.172" v="2881"/>
          <ac:spMkLst>
            <pc:docMk/>
            <pc:sldMk cId="1274058009" sldId="303"/>
            <ac:spMk id="276" creationId="{6E558F6C-05DB-4CFD-36B1-C3D009599962}"/>
          </ac:spMkLst>
        </pc:spChg>
        <pc:spChg chg="mod">
          <ac:chgData name="Nguyễn Bùi Kim Ngân" userId="5806d19b-dc7f-4496-a52b-e481010db9b6" providerId="ADAL" clId="{E2C5D71D-F67A-4A5D-A04A-CDB01EF8C106}" dt="2023-10-21T16:05:43.172" v="2881"/>
          <ac:spMkLst>
            <pc:docMk/>
            <pc:sldMk cId="1274058009" sldId="303"/>
            <ac:spMk id="277" creationId="{F7691DBF-D157-F37B-B938-92866EE202FD}"/>
          </ac:spMkLst>
        </pc:spChg>
        <pc:spChg chg="mod">
          <ac:chgData name="Nguyễn Bùi Kim Ngân" userId="5806d19b-dc7f-4496-a52b-e481010db9b6" providerId="ADAL" clId="{E2C5D71D-F67A-4A5D-A04A-CDB01EF8C106}" dt="2023-10-21T16:15:52.835" v="3125"/>
          <ac:spMkLst>
            <pc:docMk/>
            <pc:sldMk cId="1274058009" sldId="303"/>
            <ac:spMk id="280" creationId="{BD19E924-6065-FB9A-1BF4-9028AFC40C8E}"/>
          </ac:spMkLst>
        </pc:spChg>
        <pc:spChg chg="mod">
          <ac:chgData name="Nguyễn Bùi Kim Ngân" userId="5806d19b-dc7f-4496-a52b-e481010db9b6" providerId="ADAL" clId="{E2C5D71D-F67A-4A5D-A04A-CDB01EF8C106}" dt="2023-10-21T16:15:52.835" v="3125"/>
          <ac:spMkLst>
            <pc:docMk/>
            <pc:sldMk cId="1274058009" sldId="303"/>
            <ac:spMk id="281" creationId="{91B16B14-F43D-F43F-77DF-344B77EEC963}"/>
          </ac:spMkLst>
        </pc:spChg>
        <pc:spChg chg="mod">
          <ac:chgData name="Nguyễn Bùi Kim Ngân" userId="5806d19b-dc7f-4496-a52b-e481010db9b6" providerId="ADAL" clId="{E2C5D71D-F67A-4A5D-A04A-CDB01EF8C106}" dt="2023-10-21T16:15:52.835" v="3125"/>
          <ac:spMkLst>
            <pc:docMk/>
            <pc:sldMk cId="1274058009" sldId="303"/>
            <ac:spMk id="282" creationId="{323F8F5D-2D25-7657-29EC-7B4D684EF779}"/>
          </ac:spMkLst>
        </pc:spChg>
        <pc:spChg chg="mod">
          <ac:chgData name="Nguyễn Bùi Kim Ngân" userId="5806d19b-dc7f-4496-a52b-e481010db9b6" providerId="ADAL" clId="{E2C5D71D-F67A-4A5D-A04A-CDB01EF8C106}" dt="2023-10-21T16:15:52.835" v="3125"/>
          <ac:spMkLst>
            <pc:docMk/>
            <pc:sldMk cId="1274058009" sldId="303"/>
            <ac:spMk id="283" creationId="{9CC25E43-EB10-ADF7-DDE4-B93B115208A9}"/>
          </ac:spMkLst>
        </pc:spChg>
        <pc:spChg chg="mod">
          <ac:chgData name="Nguyễn Bùi Kim Ngân" userId="5806d19b-dc7f-4496-a52b-e481010db9b6" providerId="ADAL" clId="{E2C5D71D-F67A-4A5D-A04A-CDB01EF8C106}" dt="2023-10-21T16:16:23.703" v="3130" actId="207"/>
          <ac:spMkLst>
            <pc:docMk/>
            <pc:sldMk cId="1274058009" sldId="303"/>
            <ac:spMk id="284" creationId="{87390B98-4B00-C73C-E127-643F2CC04A86}"/>
          </ac:spMkLst>
        </pc:spChg>
        <pc:grpChg chg="add mod">
          <ac:chgData name="Nguyễn Bùi Kim Ngân" userId="5806d19b-dc7f-4496-a52b-e481010db9b6" providerId="ADAL" clId="{E2C5D71D-F67A-4A5D-A04A-CDB01EF8C106}" dt="2023-10-22T10:27:54.938" v="4095"/>
          <ac:grpSpMkLst>
            <pc:docMk/>
            <pc:sldMk cId="1274058009" sldId="303"/>
            <ac:grpSpMk id="3" creationId="{594225EC-0EF7-B571-00F6-B4631B45784B}"/>
          </ac:grpSpMkLst>
        </pc:grpChg>
        <pc:grpChg chg="add mod">
          <ac:chgData name="Nguyễn Bùi Kim Ngân" userId="5806d19b-dc7f-4496-a52b-e481010db9b6" providerId="ADAL" clId="{E2C5D71D-F67A-4A5D-A04A-CDB01EF8C106}" dt="2023-10-21T15:29:48.531" v="2281"/>
          <ac:grpSpMkLst>
            <pc:docMk/>
            <pc:sldMk cId="1274058009" sldId="303"/>
            <ac:grpSpMk id="14" creationId="{AACA9B4B-4C0C-72A7-5E55-869ABA35DB0D}"/>
          </ac:grpSpMkLst>
        </pc:grpChg>
        <pc:grpChg chg="add mod">
          <ac:chgData name="Nguyễn Bùi Kim Ngân" userId="5806d19b-dc7f-4496-a52b-e481010db9b6" providerId="ADAL" clId="{E2C5D71D-F67A-4A5D-A04A-CDB01EF8C106}" dt="2023-10-21T15:29:48.531" v="2281"/>
          <ac:grpSpMkLst>
            <pc:docMk/>
            <pc:sldMk cId="1274058009" sldId="303"/>
            <ac:grpSpMk id="15" creationId="{4E7AAAA4-16F8-007D-CE91-7426A02C58AB}"/>
          </ac:grpSpMkLst>
        </pc:grpChg>
        <pc:grpChg chg="add mod">
          <ac:chgData name="Nguyễn Bùi Kim Ngân" userId="5806d19b-dc7f-4496-a52b-e481010db9b6" providerId="ADAL" clId="{E2C5D71D-F67A-4A5D-A04A-CDB01EF8C106}" dt="2023-10-21T15:29:48.531" v="2281"/>
          <ac:grpSpMkLst>
            <pc:docMk/>
            <pc:sldMk cId="1274058009" sldId="303"/>
            <ac:grpSpMk id="16" creationId="{F8C20ED3-31D1-9239-DB52-0ACD7C77B1E3}"/>
          </ac:grpSpMkLst>
        </pc:grpChg>
        <pc:grpChg chg="add mod">
          <ac:chgData name="Nguyễn Bùi Kim Ngân" userId="5806d19b-dc7f-4496-a52b-e481010db9b6" providerId="ADAL" clId="{E2C5D71D-F67A-4A5D-A04A-CDB01EF8C106}" dt="2023-10-21T15:29:48.531" v="2281"/>
          <ac:grpSpMkLst>
            <pc:docMk/>
            <pc:sldMk cId="1274058009" sldId="303"/>
            <ac:grpSpMk id="17" creationId="{7FE55195-50D8-150F-18E3-C321FC01E6A9}"/>
          </ac:grpSpMkLst>
        </pc:grpChg>
        <pc:grpChg chg="add mod">
          <ac:chgData name="Nguyễn Bùi Kim Ngân" userId="5806d19b-dc7f-4496-a52b-e481010db9b6" providerId="ADAL" clId="{E2C5D71D-F67A-4A5D-A04A-CDB01EF8C106}" dt="2023-10-21T15:29:48.531" v="2281"/>
          <ac:grpSpMkLst>
            <pc:docMk/>
            <pc:sldMk cId="1274058009" sldId="303"/>
            <ac:grpSpMk id="25" creationId="{CA522AD5-72C0-F194-9AE6-11ED18C17906}"/>
          </ac:grpSpMkLst>
        </pc:grpChg>
        <pc:grpChg chg="del">
          <ac:chgData name="Nguyễn Bùi Kim Ngân" userId="5806d19b-dc7f-4496-a52b-e481010db9b6" providerId="ADAL" clId="{E2C5D71D-F67A-4A5D-A04A-CDB01EF8C106}" dt="2023-10-21T15:14:20.664" v="2061" actId="478"/>
          <ac:grpSpMkLst>
            <pc:docMk/>
            <pc:sldMk cId="1274058009" sldId="303"/>
            <ac:grpSpMk id="88" creationId="{9DB8CDAA-F633-43A1-A652-BE5001E1F20B}"/>
          </ac:grpSpMkLst>
        </pc:grpChg>
        <pc:grpChg chg="add mod">
          <ac:chgData name="Nguyễn Bùi Kim Ngân" userId="5806d19b-dc7f-4496-a52b-e481010db9b6" providerId="ADAL" clId="{E2C5D71D-F67A-4A5D-A04A-CDB01EF8C106}" dt="2023-10-21T15:29:48.531" v="2281"/>
          <ac:grpSpMkLst>
            <pc:docMk/>
            <pc:sldMk cId="1274058009" sldId="303"/>
            <ac:grpSpMk id="95" creationId="{6FCFF4CA-9432-35D0-FBDA-7762A736B78B}"/>
          </ac:grpSpMkLst>
        </pc:grpChg>
        <pc:grpChg chg="add mod">
          <ac:chgData name="Nguyễn Bùi Kim Ngân" userId="5806d19b-dc7f-4496-a52b-e481010db9b6" providerId="ADAL" clId="{E2C5D71D-F67A-4A5D-A04A-CDB01EF8C106}" dt="2023-10-21T15:29:48.531" v="2281"/>
          <ac:grpSpMkLst>
            <pc:docMk/>
            <pc:sldMk cId="1274058009" sldId="303"/>
            <ac:grpSpMk id="107" creationId="{6117F4CC-98EB-88D4-2D1D-0955136651B3}"/>
          </ac:grpSpMkLst>
        </pc:grpChg>
        <pc:grpChg chg="add mod">
          <ac:chgData name="Nguyễn Bùi Kim Ngân" userId="5806d19b-dc7f-4496-a52b-e481010db9b6" providerId="ADAL" clId="{E2C5D71D-F67A-4A5D-A04A-CDB01EF8C106}" dt="2023-10-21T15:29:48.531" v="2281"/>
          <ac:grpSpMkLst>
            <pc:docMk/>
            <pc:sldMk cId="1274058009" sldId="303"/>
            <ac:grpSpMk id="116" creationId="{9703D84B-61B8-3124-E1C7-B3DA67981C0B}"/>
          </ac:grpSpMkLst>
        </pc:grpChg>
        <pc:grpChg chg="add mod">
          <ac:chgData name="Nguyễn Bùi Kim Ngân" userId="5806d19b-dc7f-4496-a52b-e481010db9b6" providerId="ADAL" clId="{E2C5D71D-F67A-4A5D-A04A-CDB01EF8C106}" dt="2023-10-21T15:29:52.171" v="2285"/>
          <ac:grpSpMkLst>
            <pc:docMk/>
            <pc:sldMk cId="1274058009" sldId="303"/>
            <ac:grpSpMk id="122" creationId="{A9054741-109A-7A94-FAFD-C678B164E855}"/>
          </ac:grpSpMkLst>
        </pc:grpChg>
        <pc:grpChg chg="add mod">
          <ac:chgData name="Nguyễn Bùi Kim Ngân" userId="5806d19b-dc7f-4496-a52b-e481010db9b6" providerId="ADAL" clId="{E2C5D71D-F67A-4A5D-A04A-CDB01EF8C106}" dt="2023-10-21T15:29:52.171" v="2285"/>
          <ac:grpSpMkLst>
            <pc:docMk/>
            <pc:sldMk cId="1274058009" sldId="303"/>
            <ac:grpSpMk id="123" creationId="{43CFB654-0EA5-E08B-3FC1-027D68F1C68C}"/>
          </ac:grpSpMkLst>
        </pc:grpChg>
        <pc:grpChg chg="add mod">
          <ac:chgData name="Nguyễn Bùi Kim Ngân" userId="5806d19b-dc7f-4496-a52b-e481010db9b6" providerId="ADAL" clId="{E2C5D71D-F67A-4A5D-A04A-CDB01EF8C106}" dt="2023-10-21T15:29:52.171" v="2285"/>
          <ac:grpSpMkLst>
            <pc:docMk/>
            <pc:sldMk cId="1274058009" sldId="303"/>
            <ac:grpSpMk id="124" creationId="{D5DE61C7-7CDF-C149-9283-518D9AFE034F}"/>
          </ac:grpSpMkLst>
        </pc:grpChg>
        <pc:grpChg chg="add mod">
          <ac:chgData name="Nguyễn Bùi Kim Ngân" userId="5806d19b-dc7f-4496-a52b-e481010db9b6" providerId="ADAL" clId="{E2C5D71D-F67A-4A5D-A04A-CDB01EF8C106}" dt="2023-10-21T15:29:52.171" v="2285"/>
          <ac:grpSpMkLst>
            <pc:docMk/>
            <pc:sldMk cId="1274058009" sldId="303"/>
            <ac:grpSpMk id="125" creationId="{417CA6A1-839E-15D8-2337-566A306A356C}"/>
          </ac:grpSpMkLst>
        </pc:grpChg>
        <pc:grpChg chg="add mod">
          <ac:chgData name="Nguyễn Bùi Kim Ngân" userId="5806d19b-dc7f-4496-a52b-e481010db9b6" providerId="ADAL" clId="{E2C5D71D-F67A-4A5D-A04A-CDB01EF8C106}" dt="2023-10-21T15:29:52.171" v="2285"/>
          <ac:grpSpMkLst>
            <pc:docMk/>
            <pc:sldMk cId="1274058009" sldId="303"/>
            <ac:grpSpMk id="132" creationId="{C0FBD228-3E85-E143-E14B-FDB276555F5C}"/>
          </ac:grpSpMkLst>
        </pc:grpChg>
        <pc:grpChg chg="add mod">
          <ac:chgData name="Nguyễn Bùi Kim Ngân" userId="5806d19b-dc7f-4496-a52b-e481010db9b6" providerId="ADAL" clId="{E2C5D71D-F67A-4A5D-A04A-CDB01EF8C106}" dt="2023-10-21T15:29:52.171" v="2285"/>
          <ac:grpSpMkLst>
            <pc:docMk/>
            <pc:sldMk cId="1274058009" sldId="303"/>
            <ac:grpSpMk id="141" creationId="{DA8E6277-D8C6-3411-0806-C270DF4EFFCC}"/>
          </ac:grpSpMkLst>
        </pc:grpChg>
        <pc:grpChg chg="add mod">
          <ac:chgData name="Nguyễn Bùi Kim Ngân" userId="5806d19b-dc7f-4496-a52b-e481010db9b6" providerId="ADAL" clId="{E2C5D71D-F67A-4A5D-A04A-CDB01EF8C106}" dt="2023-10-21T15:29:52.171" v="2285"/>
          <ac:grpSpMkLst>
            <pc:docMk/>
            <pc:sldMk cId="1274058009" sldId="303"/>
            <ac:grpSpMk id="153" creationId="{E4EBDE23-A953-07FA-B875-581DE6711B01}"/>
          </ac:grpSpMkLst>
        </pc:grpChg>
        <pc:grpChg chg="add mod">
          <ac:chgData name="Nguyễn Bùi Kim Ngân" userId="5806d19b-dc7f-4496-a52b-e481010db9b6" providerId="ADAL" clId="{E2C5D71D-F67A-4A5D-A04A-CDB01EF8C106}" dt="2023-10-21T15:29:52.171" v="2285"/>
          <ac:grpSpMkLst>
            <pc:docMk/>
            <pc:sldMk cId="1274058009" sldId="303"/>
            <ac:grpSpMk id="162" creationId="{2ADA7832-5086-6A43-879E-75DD841A410C}"/>
          </ac:grpSpMkLst>
        </pc:grpChg>
        <pc:grpChg chg="add del mod topLvl">
          <ac:chgData name="Nguyễn Bùi Kim Ngân" userId="5806d19b-dc7f-4496-a52b-e481010db9b6" providerId="ADAL" clId="{E2C5D71D-F67A-4A5D-A04A-CDB01EF8C106}" dt="2023-10-21T15:45:09.747" v="2570" actId="165"/>
          <ac:grpSpMkLst>
            <pc:docMk/>
            <pc:sldMk cId="1274058009" sldId="303"/>
            <ac:grpSpMk id="168" creationId="{574C4F5D-3117-1DA0-A4C0-A981023A8541}"/>
          </ac:grpSpMkLst>
        </pc:grpChg>
        <pc:grpChg chg="add del mod topLvl">
          <ac:chgData name="Nguyễn Bùi Kim Ngân" userId="5806d19b-dc7f-4496-a52b-e481010db9b6" providerId="ADAL" clId="{E2C5D71D-F67A-4A5D-A04A-CDB01EF8C106}" dt="2023-10-21T15:45:09.747" v="2570" actId="165"/>
          <ac:grpSpMkLst>
            <pc:docMk/>
            <pc:sldMk cId="1274058009" sldId="303"/>
            <ac:grpSpMk id="169" creationId="{77F2FFE8-907F-CAA5-329C-C98914333FBB}"/>
          </ac:grpSpMkLst>
        </pc:grpChg>
        <pc:grpChg chg="add del mod topLvl">
          <ac:chgData name="Nguyễn Bùi Kim Ngân" userId="5806d19b-dc7f-4496-a52b-e481010db9b6" providerId="ADAL" clId="{E2C5D71D-F67A-4A5D-A04A-CDB01EF8C106}" dt="2023-10-21T15:45:09.747" v="2570" actId="165"/>
          <ac:grpSpMkLst>
            <pc:docMk/>
            <pc:sldMk cId="1274058009" sldId="303"/>
            <ac:grpSpMk id="170" creationId="{F228A015-EDAF-D08A-1981-97340AAEA41B}"/>
          </ac:grpSpMkLst>
        </pc:grpChg>
        <pc:grpChg chg="add del mod topLvl">
          <ac:chgData name="Nguyễn Bùi Kim Ngân" userId="5806d19b-dc7f-4496-a52b-e481010db9b6" providerId="ADAL" clId="{E2C5D71D-F67A-4A5D-A04A-CDB01EF8C106}" dt="2023-10-21T15:45:09.747" v="2570" actId="165"/>
          <ac:grpSpMkLst>
            <pc:docMk/>
            <pc:sldMk cId="1274058009" sldId="303"/>
            <ac:grpSpMk id="171" creationId="{5EDA4A3B-31C6-9B43-7E65-B9A941444686}"/>
          </ac:grpSpMkLst>
        </pc:grpChg>
        <pc:grpChg chg="add mod topLvl">
          <ac:chgData name="Nguyễn Bùi Kim Ngân" userId="5806d19b-dc7f-4496-a52b-e481010db9b6" providerId="ADAL" clId="{E2C5D71D-F67A-4A5D-A04A-CDB01EF8C106}" dt="2023-10-21T16:00:27.044" v="2741" actId="338"/>
          <ac:grpSpMkLst>
            <pc:docMk/>
            <pc:sldMk cId="1274058009" sldId="303"/>
            <ac:grpSpMk id="178" creationId="{2FC64C65-45B5-3C0B-3DC0-914D0100DDD9}"/>
          </ac:grpSpMkLst>
        </pc:grpChg>
        <pc:grpChg chg="add mod topLvl">
          <ac:chgData name="Nguyễn Bùi Kim Ngân" userId="5806d19b-dc7f-4496-a52b-e481010db9b6" providerId="ADAL" clId="{E2C5D71D-F67A-4A5D-A04A-CDB01EF8C106}" dt="2023-10-21T16:00:30.778" v="2742" actId="338"/>
          <ac:grpSpMkLst>
            <pc:docMk/>
            <pc:sldMk cId="1274058009" sldId="303"/>
            <ac:grpSpMk id="187" creationId="{CD9E3119-0B3C-E5D8-C331-49F182894893}"/>
          </ac:grpSpMkLst>
        </pc:grpChg>
        <pc:grpChg chg="add mod topLvl">
          <ac:chgData name="Nguyễn Bùi Kim Ngân" userId="5806d19b-dc7f-4496-a52b-e481010db9b6" providerId="ADAL" clId="{E2C5D71D-F67A-4A5D-A04A-CDB01EF8C106}" dt="2023-10-21T16:00:36.540" v="2743" actId="338"/>
          <ac:grpSpMkLst>
            <pc:docMk/>
            <pc:sldMk cId="1274058009" sldId="303"/>
            <ac:grpSpMk id="199" creationId="{6DB1E2F6-7739-7F74-547E-EFAFD7F58051}"/>
          </ac:grpSpMkLst>
        </pc:grpChg>
        <pc:grpChg chg="add mod topLvl">
          <ac:chgData name="Nguyễn Bùi Kim Ngân" userId="5806d19b-dc7f-4496-a52b-e481010db9b6" providerId="ADAL" clId="{E2C5D71D-F67A-4A5D-A04A-CDB01EF8C106}" dt="2023-10-21T16:00:41.157" v="2744" actId="338"/>
          <ac:grpSpMkLst>
            <pc:docMk/>
            <pc:sldMk cId="1274058009" sldId="303"/>
            <ac:grpSpMk id="208" creationId="{53A124F5-AD8F-92A6-5C5D-7D463B929511}"/>
          </ac:grpSpMkLst>
        </pc:grpChg>
        <pc:grpChg chg="add del mod">
          <ac:chgData name="Nguyễn Bùi Kim Ngân" userId="5806d19b-dc7f-4496-a52b-e481010db9b6" providerId="ADAL" clId="{E2C5D71D-F67A-4A5D-A04A-CDB01EF8C106}" dt="2023-10-21T15:30:41.800" v="2293" actId="165"/>
          <ac:grpSpMkLst>
            <pc:docMk/>
            <pc:sldMk cId="1274058009" sldId="303"/>
            <ac:grpSpMk id="214" creationId="{E95C8F65-F8C2-6A14-B541-91C229123ABD}"/>
          </ac:grpSpMkLst>
        </pc:grpChg>
        <pc:grpChg chg="add mod">
          <ac:chgData name="Nguyễn Bùi Kim Ngân" userId="5806d19b-dc7f-4496-a52b-e481010db9b6" providerId="ADAL" clId="{E2C5D71D-F67A-4A5D-A04A-CDB01EF8C106}" dt="2023-10-21T16:00:20.363" v="2740" actId="164"/>
          <ac:grpSpMkLst>
            <pc:docMk/>
            <pc:sldMk cId="1274058009" sldId="303"/>
            <ac:grpSpMk id="218" creationId="{ECE5A570-C117-E0F3-CB69-F3FF0392ED3D}"/>
          </ac:grpSpMkLst>
        </pc:grpChg>
        <pc:grpChg chg="add mod">
          <ac:chgData name="Nguyễn Bùi Kim Ngân" userId="5806d19b-dc7f-4496-a52b-e481010db9b6" providerId="ADAL" clId="{E2C5D71D-F67A-4A5D-A04A-CDB01EF8C106}" dt="2023-10-21T16:00:48.998" v="2745" actId="164"/>
          <ac:grpSpMkLst>
            <pc:docMk/>
            <pc:sldMk cId="1274058009" sldId="303"/>
            <ac:grpSpMk id="219" creationId="{B6A610AA-C308-BD0C-615B-D188CC8FF4ED}"/>
          </ac:grpSpMkLst>
        </pc:grpChg>
        <pc:grpChg chg="add mod">
          <ac:chgData name="Nguyễn Bùi Kim Ngân" userId="5806d19b-dc7f-4496-a52b-e481010db9b6" providerId="ADAL" clId="{E2C5D71D-F67A-4A5D-A04A-CDB01EF8C106}" dt="2023-10-21T16:00:48.998" v="2745" actId="164"/>
          <ac:grpSpMkLst>
            <pc:docMk/>
            <pc:sldMk cId="1274058009" sldId="303"/>
            <ac:grpSpMk id="220" creationId="{692DBC2F-01FF-5DC3-8880-C36B2D70DE8A}"/>
          </ac:grpSpMkLst>
        </pc:grpChg>
        <pc:grpChg chg="add mod">
          <ac:chgData name="Nguyễn Bùi Kim Ngân" userId="5806d19b-dc7f-4496-a52b-e481010db9b6" providerId="ADAL" clId="{E2C5D71D-F67A-4A5D-A04A-CDB01EF8C106}" dt="2023-10-21T16:00:48.998" v="2745" actId="164"/>
          <ac:grpSpMkLst>
            <pc:docMk/>
            <pc:sldMk cId="1274058009" sldId="303"/>
            <ac:grpSpMk id="221" creationId="{B470AE09-CB4C-D512-CFC5-9869A2596526}"/>
          </ac:grpSpMkLst>
        </pc:grpChg>
        <pc:grpChg chg="add mod">
          <ac:chgData name="Nguyễn Bùi Kim Ngân" userId="5806d19b-dc7f-4496-a52b-e481010db9b6" providerId="ADAL" clId="{E2C5D71D-F67A-4A5D-A04A-CDB01EF8C106}" dt="2023-10-21T16:00:48.998" v="2745" actId="164"/>
          <ac:grpSpMkLst>
            <pc:docMk/>
            <pc:sldMk cId="1274058009" sldId="303"/>
            <ac:grpSpMk id="222" creationId="{35590BE8-ACC4-72D1-8E56-BC06716D08F8}"/>
          </ac:grpSpMkLst>
        </pc:grpChg>
        <pc:grpChg chg="add mod">
          <ac:chgData name="Nguyễn Bùi Kim Ngân" userId="5806d19b-dc7f-4496-a52b-e481010db9b6" providerId="ADAL" clId="{E2C5D71D-F67A-4A5D-A04A-CDB01EF8C106}" dt="2023-10-21T16:00:55.628" v="2746" actId="1076"/>
          <ac:grpSpMkLst>
            <pc:docMk/>
            <pc:sldMk cId="1274058009" sldId="303"/>
            <ac:grpSpMk id="223" creationId="{EA63A1AB-635F-E23D-2A4F-73D8344956AE}"/>
          </ac:grpSpMkLst>
        </pc:grpChg>
        <pc:grpChg chg="add del mod">
          <ac:chgData name="Nguyễn Bùi Kim Ngân" userId="5806d19b-dc7f-4496-a52b-e481010db9b6" providerId="ADAL" clId="{E2C5D71D-F67A-4A5D-A04A-CDB01EF8C106}" dt="2023-10-21T16:02:57.731" v="2846" actId="165"/>
          <ac:grpSpMkLst>
            <pc:docMk/>
            <pc:sldMk cId="1274058009" sldId="303"/>
            <ac:grpSpMk id="228" creationId="{A3BCD819-6A0A-F883-801C-0A53C064E582}"/>
          </ac:grpSpMkLst>
        </pc:grpChg>
        <pc:grpChg chg="del mod topLvl">
          <ac:chgData name="Nguyễn Bùi Kim Ngân" userId="5806d19b-dc7f-4496-a52b-e481010db9b6" providerId="ADAL" clId="{E2C5D71D-F67A-4A5D-A04A-CDB01EF8C106}" dt="2023-10-21T16:06:30.167" v="2887" actId="478"/>
          <ac:grpSpMkLst>
            <pc:docMk/>
            <pc:sldMk cId="1274058009" sldId="303"/>
            <ac:grpSpMk id="229" creationId="{8C6CDED8-4A29-B7E1-F4CB-33ED24018BB2}"/>
          </ac:grpSpMkLst>
        </pc:grpChg>
        <pc:grpChg chg="del mod topLvl">
          <ac:chgData name="Nguyễn Bùi Kim Ngân" userId="5806d19b-dc7f-4496-a52b-e481010db9b6" providerId="ADAL" clId="{E2C5D71D-F67A-4A5D-A04A-CDB01EF8C106}" dt="2023-10-21T16:06:30.167" v="2887" actId="478"/>
          <ac:grpSpMkLst>
            <pc:docMk/>
            <pc:sldMk cId="1274058009" sldId="303"/>
            <ac:grpSpMk id="230" creationId="{D5E232CB-200C-D770-AE7C-940CF7F0FACA}"/>
          </ac:grpSpMkLst>
        </pc:grpChg>
        <pc:grpChg chg="del mod topLvl">
          <ac:chgData name="Nguyễn Bùi Kim Ngân" userId="5806d19b-dc7f-4496-a52b-e481010db9b6" providerId="ADAL" clId="{E2C5D71D-F67A-4A5D-A04A-CDB01EF8C106}" dt="2023-10-21T16:06:30.167" v="2887" actId="478"/>
          <ac:grpSpMkLst>
            <pc:docMk/>
            <pc:sldMk cId="1274058009" sldId="303"/>
            <ac:grpSpMk id="231" creationId="{124DEDB5-12C0-0D1E-8FC3-653695251F5A}"/>
          </ac:grpSpMkLst>
        </pc:grpChg>
        <pc:grpChg chg="mod">
          <ac:chgData name="Nguyễn Bùi Kim Ngân" userId="5806d19b-dc7f-4496-a52b-e481010db9b6" providerId="ADAL" clId="{E2C5D71D-F67A-4A5D-A04A-CDB01EF8C106}" dt="2023-10-21T16:02:57.731" v="2846" actId="165"/>
          <ac:grpSpMkLst>
            <pc:docMk/>
            <pc:sldMk cId="1274058009" sldId="303"/>
            <ac:grpSpMk id="233" creationId="{72A9977F-3140-6D0D-050C-40E4C60EF55D}"/>
          </ac:grpSpMkLst>
        </pc:grpChg>
        <pc:grpChg chg="mod">
          <ac:chgData name="Nguyễn Bùi Kim Ngân" userId="5806d19b-dc7f-4496-a52b-e481010db9b6" providerId="ADAL" clId="{E2C5D71D-F67A-4A5D-A04A-CDB01EF8C106}" dt="2023-10-21T16:02:57.731" v="2846" actId="165"/>
          <ac:grpSpMkLst>
            <pc:docMk/>
            <pc:sldMk cId="1274058009" sldId="303"/>
            <ac:grpSpMk id="234" creationId="{F0157151-12CB-388F-2330-CAF1F204A996}"/>
          </ac:grpSpMkLst>
        </pc:grpChg>
        <pc:grpChg chg="mod">
          <ac:chgData name="Nguyễn Bùi Kim Ngân" userId="5806d19b-dc7f-4496-a52b-e481010db9b6" providerId="ADAL" clId="{E2C5D71D-F67A-4A5D-A04A-CDB01EF8C106}" dt="2023-10-21T16:02:57.731" v="2846" actId="165"/>
          <ac:grpSpMkLst>
            <pc:docMk/>
            <pc:sldMk cId="1274058009" sldId="303"/>
            <ac:grpSpMk id="245" creationId="{6B006E40-8F03-BACC-FD07-18DA8A4A195F}"/>
          </ac:grpSpMkLst>
        </pc:grpChg>
        <pc:grpChg chg="mod">
          <ac:chgData name="Nguyễn Bùi Kim Ngân" userId="5806d19b-dc7f-4496-a52b-e481010db9b6" providerId="ADAL" clId="{E2C5D71D-F67A-4A5D-A04A-CDB01EF8C106}" dt="2023-10-21T16:02:57.731" v="2846" actId="165"/>
          <ac:grpSpMkLst>
            <pc:docMk/>
            <pc:sldMk cId="1274058009" sldId="303"/>
            <ac:grpSpMk id="246" creationId="{F8B99004-6097-E6B1-BFEE-8C08A9028B19}"/>
          </ac:grpSpMkLst>
        </pc:grpChg>
        <pc:grpChg chg="add mod">
          <ac:chgData name="Nguyễn Bùi Kim Ngân" userId="5806d19b-dc7f-4496-a52b-e481010db9b6" providerId="ADAL" clId="{E2C5D71D-F67A-4A5D-A04A-CDB01EF8C106}" dt="2023-10-21T16:03:46.399" v="2858" actId="164"/>
          <ac:grpSpMkLst>
            <pc:docMk/>
            <pc:sldMk cId="1274058009" sldId="303"/>
            <ac:grpSpMk id="262" creationId="{3152A518-93BC-1B92-338E-5D5C8246F6DD}"/>
          </ac:grpSpMkLst>
        </pc:grpChg>
        <pc:grpChg chg="add mod">
          <ac:chgData name="Nguyễn Bùi Kim Ngân" userId="5806d19b-dc7f-4496-a52b-e481010db9b6" providerId="ADAL" clId="{E2C5D71D-F67A-4A5D-A04A-CDB01EF8C106}" dt="2023-10-21T16:04:38.438" v="2875" actId="1076"/>
          <ac:grpSpMkLst>
            <pc:docMk/>
            <pc:sldMk cId="1274058009" sldId="303"/>
            <ac:grpSpMk id="263" creationId="{53D8503E-632E-6EDA-67F0-FDA135C47943}"/>
          </ac:grpSpMkLst>
        </pc:grpChg>
        <pc:grpChg chg="add mod">
          <ac:chgData name="Nguyễn Bùi Kim Ngân" userId="5806d19b-dc7f-4496-a52b-e481010db9b6" providerId="ADAL" clId="{E2C5D71D-F67A-4A5D-A04A-CDB01EF8C106}" dt="2023-10-21T16:08:43.117" v="2910" actId="14100"/>
          <ac:grpSpMkLst>
            <pc:docMk/>
            <pc:sldMk cId="1274058009" sldId="303"/>
            <ac:grpSpMk id="270" creationId="{71777EC6-3377-1F6A-88FF-13A87108572A}"/>
          </ac:grpSpMkLst>
        </pc:grpChg>
        <pc:grpChg chg="add mod">
          <ac:chgData name="Nguyễn Bùi Kim Ngân" userId="5806d19b-dc7f-4496-a52b-e481010db9b6" providerId="ADAL" clId="{E2C5D71D-F67A-4A5D-A04A-CDB01EF8C106}" dt="2023-10-21T16:05:51.050" v="2882" actId="1076"/>
          <ac:grpSpMkLst>
            <pc:docMk/>
            <pc:sldMk cId="1274058009" sldId="303"/>
            <ac:grpSpMk id="271" creationId="{AD0F543A-37AB-8AEC-D7A7-2DA48A56012C}"/>
          </ac:grpSpMkLst>
        </pc:grpChg>
        <pc:grpChg chg="add mod">
          <ac:chgData name="Nguyễn Bùi Kim Ngân" userId="5806d19b-dc7f-4496-a52b-e481010db9b6" providerId="ADAL" clId="{E2C5D71D-F67A-4A5D-A04A-CDB01EF8C106}" dt="2023-10-21T16:09:32.571" v="2930" actId="1035"/>
          <ac:grpSpMkLst>
            <pc:docMk/>
            <pc:sldMk cId="1274058009" sldId="303"/>
            <ac:grpSpMk id="278" creationId="{E4126284-4F58-67B3-7C60-37E871461C02}"/>
          </ac:grpSpMkLst>
        </pc:grpChg>
        <pc:grpChg chg="add del mod">
          <ac:chgData name="Nguyễn Bùi Kim Ngân" userId="5806d19b-dc7f-4496-a52b-e481010db9b6" providerId="ADAL" clId="{E2C5D71D-F67A-4A5D-A04A-CDB01EF8C106}" dt="2023-10-22T10:27:54.606" v="4094" actId="478"/>
          <ac:grpSpMkLst>
            <pc:docMk/>
            <pc:sldMk cId="1274058009" sldId="303"/>
            <ac:grpSpMk id="279" creationId="{CD0ED83A-2ABC-0FD4-DB86-1B6AD3A3EDAB}"/>
          </ac:grpSpMkLst>
        </pc:grpChg>
        <pc:cxnChg chg="mod">
          <ac:chgData name="Nguyễn Bùi Kim Ngân" userId="5806d19b-dc7f-4496-a52b-e481010db9b6" providerId="ADAL" clId="{E2C5D71D-F67A-4A5D-A04A-CDB01EF8C106}" dt="2023-10-21T15:14:20.664" v="2061" actId="478"/>
          <ac:cxnSpMkLst>
            <pc:docMk/>
            <pc:sldMk cId="1274058009" sldId="303"/>
            <ac:cxnSpMk id="26" creationId="{1ADF8A3C-3B83-A8AF-0A09-ACE227053050}"/>
          </ac:cxnSpMkLst>
        </pc:cxnChg>
        <pc:cxnChg chg="mod">
          <ac:chgData name="Nguyễn Bùi Kim Ngân" userId="5806d19b-dc7f-4496-a52b-e481010db9b6" providerId="ADAL" clId="{E2C5D71D-F67A-4A5D-A04A-CDB01EF8C106}" dt="2023-10-21T15:14:20.664" v="2061" actId="478"/>
          <ac:cxnSpMkLst>
            <pc:docMk/>
            <pc:sldMk cId="1274058009" sldId="303"/>
            <ac:cxnSpMk id="28" creationId="{BBC29E2D-DFDB-ABB8-DF9B-9A1127634BD4}"/>
          </ac:cxnSpMkLst>
        </pc:cxnChg>
        <pc:cxnChg chg="mod">
          <ac:chgData name="Nguyễn Bùi Kim Ngân" userId="5806d19b-dc7f-4496-a52b-e481010db9b6" providerId="ADAL" clId="{E2C5D71D-F67A-4A5D-A04A-CDB01EF8C106}" dt="2023-10-21T15:14:20.664" v="2061" actId="478"/>
          <ac:cxnSpMkLst>
            <pc:docMk/>
            <pc:sldMk cId="1274058009" sldId="303"/>
            <ac:cxnSpMk id="30" creationId="{0E8974AC-5C6A-A8DE-2FA0-26FF125E9657}"/>
          </ac:cxnSpMkLst>
        </pc:cxnChg>
      </pc:sldChg>
      <pc:sldChg chg="modSp add mod ord">
        <pc:chgData name="Nguyễn Bùi Kim Ngân" userId="5806d19b-dc7f-4496-a52b-e481010db9b6" providerId="ADAL" clId="{E2C5D71D-F67A-4A5D-A04A-CDB01EF8C106}" dt="2023-10-21T16:10:09.786" v="2949" actId="14100"/>
        <pc:sldMkLst>
          <pc:docMk/>
          <pc:sldMk cId="1556892900" sldId="304"/>
        </pc:sldMkLst>
        <pc:spChg chg="mod">
          <ac:chgData name="Nguyễn Bùi Kim Ngân" userId="5806d19b-dc7f-4496-a52b-e481010db9b6" providerId="ADAL" clId="{E2C5D71D-F67A-4A5D-A04A-CDB01EF8C106}" dt="2023-10-21T16:10:09.786" v="2949" actId="14100"/>
          <ac:spMkLst>
            <pc:docMk/>
            <pc:sldMk cId="1556892900" sldId="304"/>
            <ac:spMk id="264" creationId="{00000000-0000-0000-0000-000000000000}"/>
          </ac:spMkLst>
        </pc:spChg>
        <pc:spChg chg="mod">
          <ac:chgData name="Nguyễn Bùi Kim Ngân" userId="5806d19b-dc7f-4496-a52b-e481010db9b6" providerId="ADAL" clId="{E2C5D71D-F67A-4A5D-A04A-CDB01EF8C106}" dt="2023-10-21T16:09:56.549" v="2933" actId="14100"/>
          <ac:spMkLst>
            <pc:docMk/>
            <pc:sldMk cId="1556892900" sldId="304"/>
            <ac:spMk id="265" creationId="{00000000-0000-0000-0000-000000000000}"/>
          </ac:spMkLst>
        </pc:spChg>
      </pc:sldChg>
      <pc:sldChg chg="new del">
        <pc:chgData name="Nguyễn Bùi Kim Ngân" userId="5806d19b-dc7f-4496-a52b-e481010db9b6" providerId="ADAL" clId="{E2C5D71D-F67A-4A5D-A04A-CDB01EF8C106}" dt="2023-10-21T16:08:08.309" v="2906" actId="47"/>
        <pc:sldMkLst>
          <pc:docMk/>
          <pc:sldMk cId="2364248015" sldId="304"/>
        </pc:sldMkLst>
      </pc:sldChg>
      <pc:sldChg chg="addSp delSp modSp new mod">
        <pc:chgData name="Nguyễn Bùi Kim Ngân" userId="5806d19b-dc7f-4496-a52b-e481010db9b6" providerId="ADAL" clId="{E2C5D71D-F67A-4A5D-A04A-CDB01EF8C106}" dt="2023-10-22T14:33:17.476" v="5890" actId="207"/>
        <pc:sldMkLst>
          <pc:docMk/>
          <pc:sldMk cId="3582803267" sldId="305"/>
        </pc:sldMkLst>
        <pc:spChg chg="mod">
          <ac:chgData name="Nguyễn Bùi Kim Ngân" userId="5806d19b-dc7f-4496-a52b-e481010db9b6" providerId="ADAL" clId="{E2C5D71D-F67A-4A5D-A04A-CDB01EF8C106}" dt="2023-10-22T14:32:56.155" v="5848" actId="1076"/>
          <ac:spMkLst>
            <pc:docMk/>
            <pc:sldMk cId="3582803267" sldId="305"/>
            <ac:spMk id="2" creationId="{0F50E637-FA3E-619C-6DBA-9A01C736AC68}"/>
          </ac:spMkLst>
        </pc:spChg>
        <pc:spChg chg="mod topLvl">
          <ac:chgData name="Nguyễn Bùi Kim Ngân" userId="5806d19b-dc7f-4496-a52b-e481010db9b6" providerId="ADAL" clId="{E2C5D71D-F67A-4A5D-A04A-CDB01EF8C106}" dt="2023-10-22T14:33:17.476" v="5890" actId="207"/>
          <ac:spMkLst>
            <pc:docMk/>
            <pc:sldMk cId="3582803267" sldId="305"/>
            <ac:spMk id="6" creationId="{EC4C2E0A-3221-C117-80A1-269F66A24A9F}"/>
          </ac:spMkLst>
        </pc:spChg>
        <pc:spChg chg="mod topLvl">
          <ac:chgData name="Nguyễn Bùi Kim Ngân" userId="5806d19b-dc7f-4496-a52b-e481010db9b6" providerId="ADAL" clId="{E2C5D71D-F67A-4A5D-A04A-CDB01EF8C106}" dt="2023-10-22T14:33:04.217" v="5849" actId="164"/>
          <ac:spMkLst>
            <pc:docMk/>
            <pc:sldMk cId="3582803267" sldId="305"/>
            <ac:spMk id="7" creationId="{91DEA66B-A2B6-B6B5-45D3-B4450061463A}"/>
          </ac:spMkLst>
        </pc:spChg>
        <pc:spChg chg="mod topLvl">
          <ac:chgData name="Nguyễn Bùi Kim Ngân" userId="5806d19b-dc7f-4496-a52b-e481010db9b6" providerId="ADAL" clId="{E2C5D71D-F67A-4A5D-A04A-CDB01EF8C106}" dt="2023-10-22T14:33:04.217" v="5849" actId="164"/>
          <ac:spMkLst>
            <pc:docMk/>
            <pc:sldMk cId="3582803267" sldId="305"/>
            <ac:spMk id="8" creationId="{0516AAEB-BDBC-5F3A-67D5-7F2DBEC60D8F}"/>
          </ac:spMkLst>
        </pc:spChg>
        <pc:spChg chg="mod topLvl">
          <ac:chgData name="Nguyễn Bùi Kim Ngân" userId="5806d19b-dc7f-4496-a52b-e481010db9b6" providerId="ADAL" clId="{E2C5D71D-F67A-4A5D-A04A-CDB01EF8C106}" dt="2023-10-22T14:33:04.217" v="5849" actId="164"/>
          <ac:spMkLst>
            <pc:docMk/>
            <pc:sldMk cId="3582803267" sldId="305"/>
            <ac:spMk id="9" creationId="{77608E7C-866F-2761-0B47-D3D7796D0EC8}"/>
          </ac:spMkLst>
        </pc:spChg>
        <pc:spChg chg="del mod topLvl">
          <ac:chgData name="Nguyễn Bùi Kim Ngân" userId="5806d19b-dc7f-4496-a52b-e481010db9b6" providerId="ADAL" clId="{E2C5D71D-F67A-4A5D-A04A-CDB01EF8C106}" dt="2023-10-22T14:32:53.782" v="5846" actId="478"/>
          <ac:spMkLst>
            <pc:docMk/>
            <pc:sldMk cId="3582803267" sldId="305"/>
            <ac:spMk id="10" creationId="{8BA1264E-6E5B-A907-5AC1-136F87D7CB33}"/>
          </ac:spMkLst>
        </pc:spChg>
        <pc:spChg chg="del mod topLvl">
          <ac:chgData name="Nguyễn Bùi Kim Ngân" userId="5806d19b-dc7f-4496-a52b-e481010db9b6" providerId="ADAL" clId="{E2C5D71D-F67A-4A5D-A04A-CDB01EF8C106}" dt="2023-10-22T14:32:52.746" v="5845" actId="478"/>
          <ac:spMkLst>
            <pc:docMk/>
            <pc:sldMk cId="3582803267" sldId="305"/>
            <ac:spMk id="11" creationId="{61DBC36D-6017-B6C4-BF64-F7CC82FFA826}"/>
          </ac:spMkLst>
        </pc:spChg>
        <pc:grpChg chg="add del mod">
          <ac:chgData name="Nguyễn Bùi Kim Ngân" userId="5806d19b-dc7f-4496-a52b-e481010db9b6" providerId="ADAL" clId="{E2C5D71D-F67A-4A5D-A04A-CDB01EF8C106}" dt="2023-10-22T14:32:32.596" v="5843" actId="165"/>
          <ac:grpSpMkLst>
            <pc:docMk/>
            <pc:sldMk cId="3582803267" sldId="305"/>
            <ac:grpSpMk id="4" creationId="{230812E8-C8E9-28A5-C6DD-A96D1CB3F2CC}"/>
          </ac:grpSpMkLst>
        </pc:grpChg>
        <pc:grpChg chg="add mod">
          <ac:chgData name="Nguyễn Bùi Kim Ngân" userId="5806d19b-dc7f-4496-a52b-e481010db9b6" providerId="ADAL" clId="{E2C5D71D-F67A-4A5D-A04A-CDB01EF8C106}" dt="2023-10-22T14:33:07.930" v="5889" actId="1038"/>
          <ac:grpSpMkLst>
            <pc:docMk/>
            <pc:sldMk cId="3582803267" sldId="305"/>
            <ac:grpSpMk id="12" creationId="{1C3205DD-3044-7619-85EA-718DB52229A0}"/>
          </ac:grpSpMkLst>
        </pc:grpChg>
        <pc:picChg chg="add mod">
          <ac:chgData name="Nguyễn Bùi Kim Ngân" userId="5806d19b-dc7f-4496-a52b-e481010db9b6" providerId="ADAL" clId="{E2C5D71D-F67A-4A5D-A04A-CDB01EF8C106}" dt="2023-10-22T09:15:27.063" v="3195" actId="1035"/>
          <ac:picMkLst>
            <pc:docMk/>
            <pc:sldMk cId="3582803267" sldId="305"/>
            <ac:picMk id="5" creationId="{E272D510-A5DC-D5CA-7106-4B55369DA58F}"/>
          </ac:picMkLst>
        </pc:picChg>
      </pc:sldChg>
      <pc:sldChg chg="addSp delSp modSp add mod">
        <pc:chgData name="Nguyễn Bùi Kim Ngân" userId="5806d19b-dc7f-4496-a52b-e481010db9b6" providerId="ADAL" clId="{E2C5D71D-F67A-4A5D-A04A-CDB01EF8C106}" dt="2023-10-22T14:33:24.425" v="5892" actId="207"/>
        <pc:sldMkLst>
          <pc:docMk/>
          <pc:sldMk cId="1731167191" sldId="306"/>
        </pc:sldMkLst>
        <pc:spChg chg="mod">
          <ac:chgData name="Nguyễn Bùi Kim Ngân" userId="5806d19b-dc7f-4496-a52b-e481010db9b6" providerId="ADAL" clId="{E2C5D71D-F67A-4A5D-A04A-CDB01EF8C106}" dt="2023-10-22T09:26:41.102" v="3251"/>
          <ac:spMkLst>
            <pc:docMk/>
            <pc:sldMk cId="1731167191" sldId="306"/>
            <ac:spMk id="2" creationId="{0F50E637-FA3E-619C-6DBA-9A01C736AC68}"/>
          </ac:spMkLst>
        </pc:spChg>
        <pc:spChg chg="add mod">
          <ac:chgData name="Nguyễn Bùi Kim Ngân" userId="5806d19b-dc7f-4496-a52b-e481010db9b6" providerId="ADAL" clId="{E2C5D71D-F67A-4A5D-A04A-CDB01EF8C106}" dt="2023-10-22T10:58:50.588" v="4100"/>
          <ac:spMkLst>
            <pc:docMk/>
            <pc:sldMk cId="1731167191" sldId="306"/>
            <ac:spMk id="7" creationId="{183FE25F-EEC4-082C-7FF5-F4489A59F90E}"/>
          </ac:spMkLst>
        </pc:spChg>
        <pc:spChg chg="add mod">
          <ac:chgData name="Nguyễn Bùi Kim Ngân" userId="5806d19b-dc7f-4496-a52b-e481010db9b6" providerId="ADAL" clId="{E2C5D71D-F67A-4A5D-A04A-CDB01EF8C106}" dt="2023-10-22T10:58:50.588" v="4100"/>
          <ac:spMkLst>
            <pc:docMk/>
            <pc:sldMk cId="1731167191" sldId="306"/>
            <ac:spMk id="9" creationId="{1EAC2560-CB85-BAB3-4CB7-7FBADBF23561}"/>
          </ac:spMkLst>
        </pc:spChg>
        <pc:spChg chg="add del mod">
          <ac:chgData name="Nguyễn Bùi Kim Ngân" userId="5806d19b-dc7f-4496-a52b-e481010db9b6" providerId="ADAL" clId="{E2C5D71D-F67A-4A5D-A04A-CDB01EF8C106}" dt="2023-10-22T09:26:45.372" v="3252" actId="478"/>
          <ac:spMkLst>
            <pc:docMk/>
            <pc:sldMk cId="1731167191" sldId="306"/>
            <ac:spMk id="9" creationId="{8D5D9155-DD49-5C0F-119D-564779B62092}"/>
          </ac:spMkLst>
        </pc:spChg>
        <pc:spChg chg="add mod">
          <ac:chgData name="Nguyễn Bùi Kim Ngân" userId="5806d19b-dc7f-4496-a52b-e481010db9b6" providerId="ADAL" clId="{E2C5D71D-F67A-4A5D-A04A-CDB01EF8C106}" dt="2023-10-22T10:58:50.588" v="4100"/>
          <ac:spMkLst>
            <pc:docMk/>
            <pc:sldMk cId="1731167191" sldId="306"/>
            <ac:spMk id="10" creationId="{9F58A136-619D-27A1-BF18-5EDBAF6F99D9}"/>
          </ac:spMkLst>
        </pc:spChg>
        <pc:spChg chg="add mod">
          <ac:chgData name="Nguyễn Bùi Kim Ngân" userId="5806d19b-dc7f-4496-a52b-e481010db9b6" providerId="ADAL" clId="{E2C5D71D-F67A-4A5D-A04A-CDB01EF8C106}" dt="2023-10-22T10:58:50.588" v="4100"/>
          <ac:spMkLst>
            <pc:docMk/>
            <pc:sldMk cId="1731167191" sldId="306"/>
            <ac:spMk id="11" creationId="{69007523-FE43-3885-88A4-E70FAE3D0906}"/>
          </ac:spMkLst>
        </pc:spChg>
        <pc:spChg chg="add mod">
          <ac:chgData name="Nguyễn Bùi Kim Ngân" userId="5806d19b-dc7f-4496-a52b-e481010db9b6" providerId="ADAL" clId="{E2C5D71D-F67A-4A5D-A04A-CDB01EF8C106}" dt="2023-10-22T10:58:50.588" v="4100"/>
          <ac:spMkLst>
            <pc:docMk/>
            <pc:sldMk cId="1731167191" sldId="306"/>
            <ac:spMk id="12" creationId="{DF20016E-A9F7-23CC-5690-8CAC579EFDDB}"/>
          </ac:spMkLst>
        </pc:spChg>
        <pc:spChg chg="add mod">
          <ac:chgData name="Nguyễn Bùi Kim Ngân" userId="5806d19b-dc7f-4496-a52b-e481010db9b6" providerId="ADAL" clId="{E2C5D71D-F67A-4A5D-A04A-CDB01EF8C106}" dt="2023-10-22T10:58:50.588" v="4100"/>
          <ac:spMkLst>
            <pc:docMk/>
            <pc:sldMk cId="1731167191" sldId="306"/>
            <ac:spMk id="13" creationId="{46EC3A96-3E09-D58B-817D-E72254EC8D81}"/>
          </ac:spMkLst>
        </pc:spChg>
        <pc:spChg chg="add mod">
          <ac:chgData name="Nguyễn Bùi Kim Ngân" userId="5806d19b-dc7f-4496-a52b-e481010db9b6" providerId="ADAL" clId="{E2C5D71D-F67A-4A5D-A04A-CDB01EF8C106}" dt="2023-10-22T10:58:50.588" v="4100"/>
          <ac:spMkLst>
            <pc:docMk/>
            <pc:sldMk cId="1731167191" sldId="306"/>
            <ac:spMk id="14" creationId="{30394911-ECA4-97E0-C67D-78DAFC999015}"/>
          </ac:spMkLst>
        </pc:spChg>
        <pc:spChg chg="add mod">
          <ac:chgData name="Nguyễn Bùi Kim Ngân" userId="5806d19b-dc7f-4496-a52b-e481010db9b6" providerId="ADAL" clId="{E2C5D71D-F67A-4A5D-A04A-CDB01EF8C106}" dt="2023-10-22T10:58:50.588" v="4100"/>
          <ac:spMkLst>
            <pc:docMk/>
            <pc:sldMk cId="1731167191" sldId="306"/>
            <ac:spMk id="15" creationId="{02D9EABE-443A-ED72-1BC0-507A699D0A36}"/>
          </ac:spMkLst>
        </pc:spChg>
        <pc:spChg chg="add mod">
          <ac:chgData name="Nguyễn Bùi Kim Ngân" userId="5806d19b-dc7f-4496-a52b-e481010db9b6" providerId="ADAL" clId="{E2C5D71D-F67A-4A5D-A04A-CDB01EF8C106}" dt="2023-10-22T10:58:50.588" v="4100"/>
          <ac:spMkLst>
            <pc:docMk/>
            <pc:sldMk cId="1731167191" sldId="306"/>
            <ac:spMk id="16" creationId="{0C809956-C004-29AD-A947-1D66135FA6D0}"/>
          </ac:spMkLst>
        </pc:spChg>
        <pc:spChg chg="add mod">
          <ac:chgData name="Nguyễn Bùi Kim Ngân" userId="5806d19b-dc7f-4496-a52b-e481010db9b6" providerId="ADAL" clId="{E2C5D71D-F67A-4A5D-A04A-CDB01EF8C106}" dt="2023-10-22T10:58:50.588" v="4100"/>
          <ac:spMkLst>
            <pc:docMk/>
            <pc:sldMk cId="1731167191" sldId="306"/>
            <ac:spMk id="17" creationId="{5DC726C2-D863-6AEE-EB07-9C4A7D53502D}"/>
          </ac:spMkLst>
        </pc:spChg>
        <pc:spChg chg="add mod">
          <ac:chgData name="Nguyễn Bùi Kim Ngân" userId="5806d19b-dc7f-4496-a52b-e481010db9b6" providerId="ADAL" clId="{E2C5D71D-F67A-4A5D-A04A-CDB01EF8C106}" dt="2023-10-22T10:58:50.588" v="4100"/>
          <ac:spMkLst>
            <pc:docMk/>
            <pc:sldMk cId="1731167191" sldId="306"/>
            <ac:spMk id="18" creationId="{68EBEEF4-7F8C-C23B-4075-7DD95DE6633E}"/>
          </ac:spMkLst>
        </pc:spChg>
        <pc:spChg chg="add mod">
          <ac:chgData name="Nguyễn Bùi Kim Ngân" userId="5806d19b-dc7f-4496-a52b-e481010db9b6" providerId="ADAL" clId="{E2C5D71D-F67A-4A5D-A04A-CDB01EF8C106}" dt="2023-10-22T10:58:50.588" v="4100"/>
          <ac:spMkLst>
            <pc:docMk/>
            <pc:sldMk cId="1731167191" sldId="306"/>
            <ac:spMk id="19" creationId="{A419C0D7-F576-B047-BB63-D5D81023123B}"/>
          </ac:spMkLst>
        </pc:spChg>
        <pc:spChg chg="add mod">
          <ac:chgData name="Nguyễn Bùi Kim Ngân" userId="5806d19b-dc7f-4496-a52b-e481010db9b6" providerId="ADAL" clId="{E2C5D71D-F67A-4A5D-A04A-CDB01EF8C106}" dt="2023-10-22T10:58:50.588" v="4100"/>
          <ac:spMkLst>
            <pc:docMk/>
            <pc:sldMk cId="1731167191" sldId="306"/>
            <ac:spMk id="20" creationId="{23F93912-8E2D-466E-D671-6E2CC25F7D2B}"/>
          </ac:spMkLst>
        </pc:spChg>
        <pc:spChg chg="add mod">
          <ac:chgData name="Nguyễn Bùi Kim Ngân" userId="5806d19b-dc7f-4496-a52b-e481010db9b6" providerId="ADAL" clId="{E2C5D71D-F67A-4A5D-A04A-CDB01EF8C106}" dt="2023-10-22T10:58:50.588" v="4100"/>
          <ac:spMkLst>
            <pc:docMk/>
            <pc:sldMk cId="1731167191" sldId="306"/>
            <ac:spMk id="21" creationId="{CF523F10-FC34-01C7-04B7-DF4337DA14D6}"/>
          </ac:spMkLst>
        </pc:spChg>
        <pc:spChg chg="add mod">
          <ac:chgData name="Nguyễn Bùi Kim Ngân" userId="5806d19b-dc7f-4496-a52b-e481010db9b6" providerId="ADAL" clId="{E2C5D71D-F67A-4A5D-A04A-CDB01EF8C106}" dt="2023-10-22T10:58:50.588" v="4100"/>
          <ac:spMkLst>
            <pc:docMk/>
            <pc:sldMk cId="1731167191" sldId="306"/>
            <ac:spMk id="22" creationId="{807F199E-CFEC-C654-9DB0-DA0269948CA1}"/>
          </ac:spMkLst>
        </pc:spChg>
        <pc:spChg chg="add mod">
          <ac:chgData name="Nguyễn Bùi Kim Ngân" userId="5806d19b-dc7f-4496-a52b-e481010db9b6" providerId="ADAL" clId="{E2C5D71D-F67A-4A5D-A04A-CDB01EF8C106}" dt="2023-10-22T10:59:50.198" v="4102"/>
          <ac:spMkLst>
            <pc:docMk/>
            <pc:sldMk cId="1731167191" sldId="306"/>
            <ac:spMk id="23" creationId="{883A8EEF-4108-A7ED-8D8E-5BFC49C711D4}"/>
          </ac:spMkLst>
        </pc:spChg>
        <pc:spChg chg="add mod">
          <ac:chgData name="Nguyễn Bùi Kim Ngân" userId="5806d19b-dc7f-4496-a52b-e481010db9b6" providerId="ADAL" clId="{E2C5D71D-F67A-4A5D-A04A-CDB01EF8C106}" dt="2023-10-22T10:59:50.198" v="4102"/>
          <ac:spMkLst>
            <pc:docMk/>
            <pc:sldMk cId="1731167191" sldId="306"/>
            <ac:spMk id="24" creationId="{E45CB9A9-4EF0-8D2A-975A-8257C790FFBC}"/>
          </ac:spMkLst>
        </pc:spChg>
        <pc:spChg chg="add mod">
          <ac:chgData name="Nguyễn Bùi Kim Ngân" userId="5806d19b-dc7f-4496-a52b-e481010db9b6" providerId="ADAL" clId="{E2C5D71D-F67A-4A5D-A04A-CDB01EF8C106}" dt="2023-10-22T10:59:50.198" v="4102"/>
          <ac:spMkLst>
            <pc:docMk/>
            <pc:sldMk cId="1731167191" sldId="306"/>
            <ac:spMk id="25" creationId="{C4418B70-0474-6FAD-3DA1-3F9B303E420E}"/>
          </ac:spMkLst>
        </pc:spChg>
        <pc:spChg chg="add mod">
          <ac:chgData name="Nguyễn Bùi Kim Ngân" userId="5806d19b-dc7f-4496-a52b-e481010db9b6" providerId="ADAL" clId="{E2C5D71D-F67A-4A5D-A04A-CDB01EF8C106}" dt="2023-10-22T10:59:50.198" v="4102"/>
          <ac:spMkLst>
            <pc:docMk/>
            <pc:sldMk cId="1731167191" sldId="306"/>
            <ac:spMk id="26" creationId="{B45B962F-C086-370F-B4E8-9E2F8A771BAE}"/>
          </ac:spMkLst>
        </pc:spChg>
        <pc:spChg chg="add mod">
          <ac:chgData name="Nguyễn Bùi Kim Ngân" userId="5806d19b-dc7f-4496-a52b-e481010db9b6" providerId="ADAL" clId="{E2C5D71D-F67A-4A5D-A04A-CDB01EF8C106}" dt="2023-10-22T11:00:51.848" v="4112" actId="164"/>
          <ac:spMkLst>
            <pc:docMk/>
            <pc:sldMk cId="1731167191" sldId="306"/>
            <ac:spMk id="27" creationId="{7C046B19-5435-7EC5-5A5F-760BFBDD2D23}"/>
          </ac:spMkLst>
        </pc:spChg>
        <pc:spChg chg="add mod">
          <ac:chgData name="Nguyễn Bùi Kim Ngân" userId="5806d19b-dc7f-4496-a52b-e481010db9b6" providerId="ADAL" clId="{E2C5D71D-F67A-4A5D-A04A-CDB01EF8C106}" dt="2023-10-22T11:00:51.848" v="4112" actId="164"/>
          <ac:spMkLst>
            <pc:docMk/>
            <pc:sldMk cId="1731167191" sldId="306"/>
            <ac:spMk id="28" creationId="{87ACE7C2-D04B-004D-64D8-5BB8062CC90B}"/>
          </ac:spMkLst>
        </pc:spChg>
        <pc:spChg chg="add mod">
          <ac:chgData name="Nguyễn Bùi Kim Ngân" userId="5806d19b-dc7f-4496-a52b-e481010db9b6" providerId="ADAL" clId="{E2C5D71D-F67A-4A5D-A04A-CDB01EF8C106}" dt="2023-10-22T11:01:54.891" v="4122"/>
          <ac:spMkLst>
            <pc:docMk/>
            <pc:sldMk cId="1731167191" sldId="306"/>
            <ac:spMk id="29" creationId="{C06F905F-63F7-C120-9A36-F486DCC9BCB4}"/>
          </ac:spMkLst>
        </pc:spChg>
        <pc:spChg chg="add mod">
          <ac:chgData name="Nguyễn Bùi Kim Ngân" userId="5806d19b-dc7f-4496-a52b-e481010db9b6" providerId="ADAL" clId="{E2C5D71D-F67A-4A5D-A04A-CDB01EF8C106}" dt="2023-10-22T11:00:55.327" v="4114" actId="1076"/>
          <ac:spMkLst>
            <pc:docMk/>
            <pc:sldMk cId="1731167191" sldId="306"/>
            <ac:spMk id="30" creationId="{96ABC06E-49A0-F2AC-132A-F8519CEA2820}"/>
          </ac:spMkLst>
        </pc:spChg>
        <pc:spChg chg="add mod">
          <ac:chgData name="Nguyễn Bùi Kim Ngân" userId="5806d19b-dc7f-4496-a52b-e481010db9b6" providerId="ADAL" clId="{E2C5D71D-F67A-4A5D-A04A-CDB01EF8C106}" dt="2023-10-22T10:59:55.516" v="4103"/>
          <ac:spMkLst>
            <pc:docMk/>
            <pc:sldMk cId="1731167191" sldId="306"/>
            <ac:spMk id="35" creationId="{22553C29-F1D7-3C44-36F6-8A0327ABA4B1}"/>
          </ac:spMkLst>
        </pc:spChg>
        <pc:spChg chg="add del mod">
          <ac:chgData name="Nguyễn Bùi Kim Ngân" userId="5806d19b-dc7f-4496-a52b-e481010db9b6" providerId="ADAL" clId="{E2C5D71D-F67A-4A5D-A04A-CDB01EF8C106}" dt="2023-10-22T11:00:30.662" v="4111" actId="478"/>
          <ac:spMkLst>
            <pc:docMk/>
            <pc:sldMk cId="1731167191" sldId="306"/>
            <ac:spMk id="38" creationId="{F3C2AE39-3728-BA1F-40B9-B8A7CDAB973A}"/>
          </ac:spMkLst>
        </pc:spChg>
        <pc:spChg chg="add mod">
          <ac:chgData name="Nguyễn Bùi Kim Ngân" userId="5806d19b-dc7f-4496-a52b-e481010db9b6" providerId="ADAL" clId="{E2C5D71D-F67A-4A5D-A04A-CDB01EF8C106}" dt="2023-10-22T10:59:55.516" v="4103"/>
          <ac:spMkLst>
            <pc:docMk/>
            <pc:sldMk cId="1731167191" sldId="306"/>
            <ac:spMk id="39" creationId="{EC06F22D-4F3A-CF93-0CC3-D20E69DB1A7B}"/>
          </ac:spMkLst>
        </pc:spChg>
        <pc:spChg chg="add mod">
          <ac:chgData name="Nguyễn Bùi Kim Ngân" userId="5806d19b-dc7f-4496-a52b-e481010db9b6" providerId="ADAL" clId="{E2C5D71D-F67A-4A5D-A04A-CDB01EF8C106}" dt="2023-10-22T10:59:55.516" v="4103"/>
          <ac:spMkLst>
            <pc:docMk/>
            <pc:sldMk cId="1731167191" sldId="306"/>
            <ac:spMk id="41" creationId="{DEEE968D-C299-50FF-ACF4-B092BCF49C1A}"/>
          </ac:spMkLst>
        </pc:spChg>
        <pc:spChg chg="add mod">
          <ac:chgData name="Nguyễn Bùi Kim Ngân" userId="5806d19b-dc7f-4496-a52b-e481010db9b6" providerId="ADAL" clId="{E2C5D71D-F67A-4A5D-A04A-CDB01EF8C106}" dt="2023-10-22T10:59:55.516" v="4103"/>
          <ac:spMkLst>
            <pc:docMk/>
            <pc:sldMk cId="1731167191" sldId="306"/>
            <ac:spMk id="42" creationId="{FDB00CD3-43DF-8113-C833-A8BE2D36D860}"/>
          </ac:spMkLst>
        </pc:spChg>
        <pc:spChg chg="add mod">
          <ac:chgData name="Nguyễn Bùi Kim Ngân" userId="5806d19b-dc7f-4496-a52b-e481010db9b6" providerId="ADAL" clId="{E2C5D71D-F67A-4A5D-A04A-CDB01EF8C106}" dt="2023-10-22T10:59:55.516" v="4103"/>
          <ac:spMkLst>
            <pc:docMk/>
            <pc:sldMk cId="1731167191" sldId="306"/>
            <ac:spMk id="43" creationId="{DA03CE3C-0282-9204-7A56-6223D081992F}"/>
          </ac:spMkLst>
        </pc:spChg>
        <pc:spChg chg="add del mod">
          <ac:chgData name="Nguyễn Bùi Kim Ngân" userId="5806d19b-dc7f-4496-a52b-e481010db9b6" providerId="ADAL" clId="{E2C5D71D-F67A-4A5D-A04A-CDB01EF8C106}" dt="2023-10-22T11:00:20.698" v="4110" actId="478"/>
          <ac:spMkLst>
            <pc:docMk/>
            <pc:sldMk cId="1731167191" sldId="306"/>
            <ac:spMk id="46" creationId="{568799D0-E95B-7E90-27D9-06DA460AB0F9}"/>
          </ac:spMkLst>
        </pc:spChg>
        <pc:spChg chg="add mod">
          <ac:chgData name="Nguyễn Bùi Kim Ngân" userId="5806d19b-dc7f-4496-a52b-e481010db9b6" providerId="ADAL" clId="{E2C5D71D-F67A-4A5D-A04A-CDB01EF8C106}" dt="2023-10-22T10:59:55.516" v="4103"/>
          <ac:spMkLst>
            <pc:docMk/>
            <pc:sldMk cId="1731167191" sldId="306"/>
            <ac:spMk id="47" creationId="{B6CBE3EB-F3D4-E9BA-FDB9-14415063A0B1}"/>
          </ac:spMkLst>
        </pc:spChg>
        <pc:spChg chg="add mod">
          <ac:chgData name="Nguyễn Bùi Kim Ngân" userId="5806d19b-dc7f-4496-a52b-e481010db9b6" providerId="ADAL" clId="{E2C5D71D-F67A-4A5D-A04A-CDB01EF8C106}" dt="2023-10-22T10:59:55.516" v="4103"/>
          <ac:spMkLst>
            <pc:docMk/>
            <pc:sldMk cId="1731167191" sldId="306"/>
            <ac:spMk id="49" creationId="{EAA856DC-1664-3D64-68B8-69AC766032C2}"/>
          </ac:spMkLst>
        </pc:spChg>
        <pc:spChg chg="add mod">
          <ac:chgData name="Nguyễn Bùi Kim Ngân" userId="5806d19b-dc7f-4496-a52b-e481010db9b6" providerId="ADAL" clId="{E2C5D71D-F67A-4A5D-A04A-CDB01EF8C106}" dt="2023-10-22T10:59:55.516" v="4103"/>
          <ac:spMkLst>
            <pc:docMk/>
            <pc:sldMk cId="1731167191" sldId="306"/>
            <ac:spMk id="50" creationId="{438AED19-456D-07C1-835D-354213C8AFF3}"/>
          </ac:spMkLst>
        </pc:spChg>
        <pc:spChg chg="add mod">
          <ac:chgData name="Nguyễn Bùi Kim Ngân" userId="5806d19b-dc7f-4496-a52b-e481010db9b6" providerId="ADAL" clId="{E2C5D71D-F67A-4A5D-A04A-CDB01EF8C106}" dt="2023-10-22T10:59:55.516" v="4103"/>
          <ac:spMkLst>
            <pc:docMk/>
            <pc:sldMk cId="1731167191" sldId="306"/>
            <ac:spMk id="51" creationId="{4CDA7F4C-364E-F178-0E61-9A881DD1BC7A}"/>
          </ac:spMkLst>
        </pc:spChg>
        <pc:spChg chg="add mod">
          <ac:chgData name="Nguyễn Bùi Kim Ngân" userId="5806d19b-dc7f-4496-a52b-e481010db9b6" providerId="ADAL" clId="{E2C5D71D-F67A-4A5D-A04A-CDB01EF8C106}" dt="2023-10-22T10:59:55.516" v="4103"/>
          <ac:spMkLst>
            <pc:docMk/>
            <pc:sldMk cId="1731167191" sldId="306"/>
            <ac:spMk id="52" creationId="{511951BA-4FD9-0ED8-B018-92DCBCDD7932}"/>
          </ac:spMkLst>
        </pc:spChg>
        <pc:spChg chg="add del mod">
          <ac:chgData name="Nguyễn Bùi Kim Ngân" userId="5806d19b-dc7f-4496-a52b-e481010db9b6" providerId="ADAL" clId="{E2C5D71D-F67A-4A5D-A04A-CDB01EF8C106}" dt="2023-10-22T11:00:12.040" v="4107" actId="478"/>
          <ac:spMkLst>
            <pc:docMk/>
            <pc:sldMk cId="1731167191" sldId="306"/>
            <ac:spMk id="55" creationId="{2B97882E-1A39-AA57-3501-9D62168652C0}"/>
          </ac:spMkLst>
        </pc:spChg>
        <pc:spChg chg="add mod">
          <ac:chgData name="Nguyễn Bùi Kim Ngân" userId="5806d19b-dc7f-4496-a52b-e481010db9b6" providerId="ADAL" clId="{E2C5D71D-F67A-4A5D-A04A-CDB01EF8C106}" dt="2023-10-22T10:59:55.516" v="4103"/>
          <ac:spMkLst>
            <pc:docMk/>
            <pc:sldMk cId="1731167191" sldId="306"/>
            <ac:spMk id="56" creationId="{60425E18-4551-64E2-0C85-42E569333044}"/>
          </ac:spMkLst>
        </pc:spChg>
        <pc:spChg chg="add mod">
          <ac:chgData name="Nguyễn Bùi Kim Ngân" userId="5806d19b-dc7f-4496-a52b-e481010db9b6" providerId="ADAL" clId="{E2C5D71D-F67A-4A5D-A04A-CDB01EF8C106}" dt="2023-10-22T10:59:55.516" v="4103"/>
          <ac:spMkLst>
            <pc:docMk/>
            <pc:sldMk cId="1731167191" sldId="306"/>
            <ac:spMk id="58" creationId="{4D69ED08-D13D-0002-8144-A4247AEC70F2}"/>
          </ac:spMkLst>
        </pc:spChg>
        <pc:spChg chg="add mod">
          <ac:chgData name="Nguyễn Bùi Kim Ngân" userId="5806d19b-dc7f-4496-a52b-e481010db9b6" providerId="ADAL" clId="{E2C5D71D-F67A-4A5D-A04A-CDB01EF8C106}" dt="2023-10-22T10:59:55.516" v="4103"/>
          <ac:spMkLst>
            <pc:docMk/>
            <pc:sldMk cId="1731167191" sldId="306"/>
            <ac:spMk id="59" creationId="{48146648-1E5D-869D-0A9E-963A86853681}"/>
          </ac:spMkLst>
        </pc:spChg>
        <pc:spChg chg="add mod topLvl">
          <ac:chgData name="Nguyễn Bùi Kim Ngân" userId="5806d19b-dc7f-4496-a52b-e481010db9b6" providerId="ADAL" clId="{E2C5D71D-F67A-4A5D-A04A-CDB01EF8C106}" dt="2023-10-22T11:00:51.848" v="4112" actId="164"/>
          <ac:spMkLst>
            <pc:docMk/>
            <pc:sldMk cId="1731167191" sldId="306"/>
            <ac:spMk id="60" creationId="{61E3FD72-636F-E6B5-46D3-044A85E64BFA}"/>
          </ac:spMkLst>
        </pc:spChg>
        <pc:spChg chg="add del mod topLvl">
          <ac:chgData name="Nguyễn Bùi Kim Ngân" userId="5806d19b-dc7f-4496-a52b-e481010db9b6" providerId="ADAL" clId="{E2C5D71D-F67A-4A5D-A04A-CDB01EF8C106}" dt="2023-10-22T11:00:08.242" v="4106" actId="478"/>
          <ac:spMkLst>
            <pc:docMk/>
            <pc:sldMk cId="1731167191" sldId="306"/>
            <ac:spMk id="63" creationId="{16540513-50CC-D5FF-8CA6-ED3AFF5C9D91}"/>
          </ac:spMkLst>
        </pc:spChg>
        <pc:spChg chg="add mod">
          <ac:chgData name="Nguyễn Bùi Kim Ngân" userId="5806d19b-dc7f-4496-a52b-e481010db9b6" providerId="ADAL" clId="{E2C5D71D-F67A-4A5D-A04A-CDB01EF8C106}" dt="2023-10-22T11:00:04.726" v="4105" actId="165"/>
          <ac:spMkLst>
            <pc:docMk/>
            <pc:sldMk cId="1731167191" sldId="306"/>
            <ac:spMk id="64" creationId="{093F902A-B304-87BF-C9B8-9871B03E1E86}"/>
          </ac:spMkLst>
        </pc:spChg>
        <pc:spChg chg="add mod">
          <ac:chgData name="Nguyễn Bùi Kim Ngân" userId="5806d19b-dc7f-4496-a52b-e481010db9b6" providerId="ADAL" clId="{E2C5D71D-F67A-4A5D-A04A-CDB01EF8C106}" dt="2023-10-22T11:00:04.726" v="4105" actId="165"/>
          <ac:spMkLst>
            <pc:docMk/>
            <pc:sldMk cId="1731167191" sldId="306"/>
            <ac:spMk id="66" creationId="{2B52FA7F-6713-944D-7BCA-646ED0D795C0}"/>
          </ac:spMkLst>
        </pc:spChg>
        <pc:spChg chg="add mod">
          <ac:chgData name="Nguyễn Bùi Kim Ngân" userId="5806d19b-dc7f-4496-a52b-e481010db9b6" providerId="ADAL" clId="{E2C5D71D-F67A-4A5D-A04A-CDB01EF8C106}" dt="2023-10-22T11:00:04.726" v="4105" actId="165"/>
          <ac:spMkLst>
            <pc:docMk/>
            <pc:sldMk cId="1731167191" sldId="306"/>
            <ac:spMk id="67" creationId="{4F7575F6-5BAD-6327-27FB-A7FF63D8EB46}"/>
          </ac:spMkLst>
        </pc:spChg>
        <pc:spChg chg="add mod">
          <ac:chgData name="Nguyễn Bùi Kim Ngân" userId="5806d19b-dc7f-4496-a52b-e481010db9b6" providerId="ADAL" clId="{E2C5D71D-F67A-4A5D-A04A-CDB01EF8C106}" dt="2023-10-22T11:00:04.726" v="4105" actId="165"/>
          <ac:spMkLst>
            <pc:docMk/>
            <pc:sldMk cId="1731167191" sldId="306"/>
            <ac:spMk id="68" creationId="{E05E3DF7-DED5-1DC2-452D-CC3B47866632}"/>
          </ac:spMkLst>
        </pc:spChg>
        <pc:spChg chg="add mod">
          <ac:chgData name="Nguyễn Bùi Kim Ngân" userId="5806d19b-dc7f-4496-a52b-e481010db9b6" providerId="ADAL" clId="{E2C5D71D-F67A-4A5D-A04A-CDB01EF8C106}" dt="2023-10-22T12:56:46.151" v="4309" actId="1035"/>
          <ac:spMkLst>
            <pc:docMk/>
            <pc:sldMk cId="1731167191" sldId="306"/>
            <ac:spMk id="70" creationId="{8F7EF2FF-656C-3CA1-431A-68E3D5007A0B}"/>
          </ac:spMkLst>
        </pc:spChg>
        <pc:spChg chg="add del mod">
          <ac:chgData name="Nguyễn Bùi Kim Ngân" userId="5806d19b-dc7f-4496-a52b-e481010db9b6" providerId="ADAL" clId="{E2C5D71D-F67A-4A5D-A04A-CDB01EF8C106}" dt="2023-10-22T11:07:40.575" v="4126" actId="478"/>
          <ac:spMkLst>
            <pc:docMk/>
            <pc:sldMk cId="1731167191" sldId="306"/>
            <ac:spMk id="71" creationId="{121BF52F-542C-E59B-7580-279BFC7050E2}"/>
          </ac:spMkLst>
        </pc:spChg>
        <pc:spChg chg="add mod">
          <ac:chgData name="Nguyễn Bùi Kim Ngân" userId="5806d19b-dc7f-4496-a52b-e481010db9b6" providerId="ADAL" clId="{E2C5D71D-F67A-4A5D-A04A-CDB01EF8C106}" dt="2023-10-22T12:56:51.012" v="4332" actId="1035"/>
          <ac:spMkLst>
            <pc:docMk/>
            <pc:sldMk cId="1731167191" sldId="306"/>
            <ac:spMk id="72" creationId="{76233157-0D81-1226-8A25-60EF5311FDDE}"/>
          </ac:spMkLst>
        </pc:spChg>
        <pc:spChg chg="add mod">
          <ac:chgData name="Nguyễn Bùi Kim Ngân" userId="5806d19b-dc7f-4496-a52b-e481010db9b6" providerId="ADAL" clId="{E2C5D71D-F67A-4A5D-A04A-CDB01EF8C106}" dt="2023-10-22T12:57:27.338" v="4359" actId="21"/>
          <ac:spMkLst>
            <pc:docMk/>
            <pc:sldMk cId="1731167191" sldId="306"/>
            <ac:spMk id="73" creationId="{D78A9ABC-9B22-7DA5-ED7E-4C936B2C6DE2}"/>
          </ac:spMkLst>
        </pc:spChg>
        <pc:spChg chg="add del">
          <ac:chgData name="Nguyễn Bùi Kim Ngân" userId="5806d19b-dc7f-4496-a52b-e481010db9b6" providerId="ADAL" clId="{E2C5D71D-F67A-4A5D-A04A-CDB01EF8C106}" dt="2023-10-22T12:46:02.156" v="4202"/>
          <ac:spMkLst>
            <pc:docMk/>
            <pc:sldMk cId="1731167191" sldId="306"/>
            <ac:spMk id="74" creationId="{C2F194E1-06C0-0EDB-3D5C-1F8525B71CB3}"/>
          </ac:spMkLst>
        </pc:spChg>
        <pc:spChg chg="add mod">
          <ac:chgData name="Nguyễn Bùi Kim Ngân" userId="5806d19b-dc7f-4496-a52b-e481010db9b6" providerId="ADAL" clId="{E2C5D71D-F67A-4A5D-A04A-CDB01EF8C106}" dt="2023-10-22T12:57:31.040" v="4374" actId="1035"/>
          <ac:spMkLst>
            <pc:docMk/>
            <pc:sldMk cId="1731167191" sldId="306"/>
            <ac:spMk id="75" creationId="{CE570439-DAE6-AE5B-644A-B06E8EDC861B}"/>
          </ac:spMkLst>
        </pc:spChg>
        <pc:spChg chg="add mod">
          <ac:chgData name="Nguyễn Bùi Kim Ngân" userId="5806d19b-dc7f-4496-a52b-e481010db9b6" providerId="ADAL" clId="{E2C5D71D-F67A-4A5D-A04A-CDB01EF8C106}" dt="2023-10-22T13:08:15.300" v="4439" actId="20577"/>
          <ac:spMkLst>
            <pc:docMk/>
            <pc:sldMk cId="1731167191" sldId="306"/>
            <ac:spMk id="77" creationId="{119EBD4A-4A80-A6FC-D2CB-1150A99DD193}"/>
          </ac:spMkLst>
        </pc:spChg>
        <pc:spChg chg="mod">
          <ac:chgData name="Nguyễn Bùi Kim Ngân" userId="5806d19b-dc7f-4496-a52b-e481010db9b6" providerId="ADAL" clId="{E2C5D71D-F67A-4A5D-A04A-CDB01EF8C106}" dt="2023-10-22T14:33:21.410" v="5891"/>
          <ac:spMkLst>
            <pc:docMk/>
            <pc:sldMk cId="1731167191" sldId="306"/>
            <ac:spMk id="79" creationId="{7CF48E06-7244-1AD3-A66A-EFA7BA570485}"/>
          </ac:spMkLst>
        </pc:spChg>
        <pc:spChg chg="mod">
          <ac:chgData name="Nguyễn Bùi Kim Ngân" userId="5806d19b-dc7f-4496-a52b-e481010db9b6" providerId="ADAL" clId="{E2C5D71D-F67A-4A5D-A04A-CDB01EF8C106}" dt="2023-10-22T14:33:24.425" v="5892" actId="207"/>
          <ac:spMkLst>
            <pc:docMk/>
            <pc:sldMk cId="1731167191" sldId="306"/>
            <ac:spMk id="80" creationId="{68C0F7AA-B626-0839-1411-2CB19DA30C27}"/>
          </ac:spMkLst>
        </pc:spChg>
        <pc:spChg chg="mod">
          <ac:chgData name="Nguyễn Bùi Kim Ngân" userId="5806d19b-dc7f-4496-a52b-e481010db9b6" providerId="ADAL" clId="{E2C5D71D-F67A-4A5D-A04A-CDB01EF8C106}" dt="2023-10-22T14:33:21.410" v="5891"/>
          <ac:spMkLst>
            <pc:docMk/>
            <pc:sldMk cId="1731167191" sldId="306"/>
            <ac:spMk id="81" creationId="{1DE73F50-924A-92A1-6A2F-C624F0A78004}"/>
          </ac:spMkLst>
        </pc:spChg>
        <pc:spChg chg="mod">
          <ac:chgData name="Nguyễn Bùi Kim Ngân" userId="5806d19b-dc7f-4496-a52b-e481010db9b6" providerId="ADAL" clId="{E2C5D71D-F67A-4A5D-A04A-CDB01EF8C106}" dt="2023-10-22T14:33:21.410" v="5891"/>
          <ac:spMkLst>
            <pc:docMk/>
            <pc:sldMk cId="1731167191" sldId="306"/>
            <ac:spMk id="82" creationId="{A80D34BD-9E19-70D0-12E2-763CAE314C82}"/>
          </ac:spMkLst>
        </pc:spChg>
        <pc:grpChg chg="add mod">
          <ac:chgData name="Nguyễn Bùi Kim Ngân" userId="5806d19b-dc7f-4496-a52b-e481010db9b6" providerId="ADAL" clId="{E2C5D71D-F67A-4A5D-A04A-CDB01EF8C106}" dt="2023-10-22T10:58:50.588" v="4100"/>
          <ac:grpSpMkLst>
            <pc:docMk/>
            <pc:sldMk cId="1731167191" sldId="306"/>
            <ac:grpSpMk id="4" creationId="{69A2717B-803A-C8A7-2B02-D1C92729EB24}"/>
          </ac:grpSpMkLst>
        </pc:grpChg>
        <pc:grpChg chg="add mod">
          <ac:chgData name="Nguyễn Bùi Kim Ngân" userId="5806d19b-dc7f-4496-a52b-e481010db9b6" providerId="ADAL" clId="{E2C5D71D-F67A-4A5D-A04A-CDB01EF8C106}" dt="2023-10-22T10:58:50.588" v="4100"/>
          <ac:grpSpMkLst>
            <pc:docMk/>
            <pc:sldMk cId="1731167191" sldId="306"/>
            <ac:grpSpMk id="5" creationId="{5EA03740-C72E-27F4-C2C0-357F9520BD2C}"/>
          </ac:grpSpMkLst>
        </pc:grpChg>
        <pc:grpChg chg="add mod">
          <ac:chgData name="Nguyễn Bùi Kim Ngân" userId="5806d19b-dc7f-4496-a52b-e481010db9b6" providerId="ADAL" clId="{E2C5D71D-F67A-4A5D-A04A-CDB01EF8C106}" dt="2023-10-22T10:58:50.588" v="4100"/>
          <ac:grpSpMkLst>
            <pc:docMk/>
            <pc:sldMk cId="1731167191" sldId="306"/>
            <ac:grpSpMk id="6" creationId="{BE0DDEBC-274C-D17A-A12F-622E12EBE396}"/>
          </ac:grpSpMkLst>
        </pc:grpChg>
        <pc:grpChg chg="add del mod">
          <ac:chgData name="Nguyễn Bùi Kim Ngân" userId="5806d19b-dc7f-4496-a52b-e481010db9b6" providerId="ADAL" clId="{E2C5D71D-F67A-4A5D-A04A-CDB01EF8C106}" dt="2023-10-22T11:00:04.726" v="4105" actId="165"/>
          <ac:grpSpMkLst>
            <pc:docMk/>
            <pc:sldMk cId="1731167191" sldId="306"/>
            <ac:grpSpMk id="31" creationId="{96AD6C44-142C-BE9F-128C-30FF8D420727}"/>
          </ac:grpSpMkLst>
        </pc:grpChg>
        <pc:grpChg chg="add mod">
          <ac:chgData name="Nguyễn Bùi Kim Ngân" userId="5806d19b-dc7f-4496-a52b-e481010db9b6" providerId="ADAL" clId="{E2C5D71D-F67A-4A5D-A04A-CDB01EF8C106}" dt="2023-10-22T11:00:51.848" v="4112" actId="164"/>
          <ac:grpSpMkLst>
            <pc:docMk/>
            <pc:sldMk cId="1731167191" sldId="306"/>
            <ac:grpSpMk id="32" creationId="{F7048B63-2C12-4F04-1A1A-127BDA88B0FD}"/>
          </ac:grpSpMkLst>
        </pc:grpChg>
        <pc:grpChg chg="add mod">
          <ac:chgData name="Nguyễn Bùi Kim Ngân" userId="5806d19b-dc7f-4496-a52b-e481010db9b6" providerId="ADAL" clId="{E2C5D71D-F67A-4A5D-A04A-CDB01EF8C106}" dt="2023-10-22T11:00:51.848" v="4112" actId="164"/>
          <ac:grpSpMkLst>
            <pc:docMk/>
            <pc:sldMk cId="1731167191" sldId="306"/>
            <ac:grpSpMk id="33" creationId="{4F0E996C-2857-BBBD-1AE2-0E29D150B539}"/>
          </ac:grpSpMkLst>
        </pc:grpChg>
        <pc:grpChg chg="add mod">
          <ac:chgData name="Nguyễn Bùi Kim Ngân" userId="5806d19b-dc7f-4496-a52b-e481010db9b6" providerId="ADAL" clId="{E2C5D71D-F67A-4A5D-A04A-CDB01EF8C106}" dt="2023-10-22T11:00:51.848" v="4112" actId="164"/>
          <ac:grpSpMkLst>
            <pc:docMk/>
            <pc:sldMk cId="1731167191" sldId="306"/>
            <ac:grpSpMk id="34" creationId="{5F4436EB-505C-672F-F389-DC401120BE56}"/>
          </ac:grpSpMkLst>
        </pc:grpChg>
        <pc:grpChg chg="add del mod">
          <ac:chgData name="Nguyễn Bùi Kim Ngân" userId="5806d19b-dc7f-4496-a52b-e481010db9b6" providerId="ADAL" clId="{E2C5D71D-F67A-4A5D-A04A-CDB01EF8C106}" dt="2023-10-22T11:00:30.662" v="4111" actId="478"/>
          <ac:grpSpMkLst>
            <pc:docMk/>
            <pc:sldMk cId="1731167191" sldId="306"/>
            <ac:grpSpMk id="36" creationId="{5F169779-FCAC-938E-776F-AB2A2DB8EE2B}"/>
          </ac:grpSpMkLst>
        </pc:grpChg>
        <pc:grpChg chg="add mod">
          <ac:chgData name="Nguyễn Bùi Kim Ngân" userId="5806d19b-dc7f-4496-a52b-e481010db9b6" providerId="ADAL" clId="{E2C5D71D-F67A-4A5D-A04A-CDB01EF8C106}" dt="2023-10-22T10:59:55.516" v="4103"/>
          <ac:grpSpMkLst>
            <pc:docMk/>
            <pc:sldMk cId="1731167191" sldId="306"/>
            <ac:grpSpMk id="37" creationId="{F4077364-BD6F-8D83-930C-41D497CF485E}"/>
          </ac:grpSpMkLst>
        </pc:grpChg>
        <pc:grpChg chg="add mod">
          <ac:chgData name="Nguyễn Bùi Kim Ngân" userId="5806d19b-dc7f-4496-a52b-e481010db9b6" providerId="ADAL" clId="{E2C5D71D-F67A-4A5D-A04A-CDB01EF8C106}" dt="2023-10-22T10:59:55.516" v="4103"/>
          <ac:grpSpMkLst>
            <pc:docMk/>
            <pc:sldMk cId="1731167191" sldId="306"/>
            <ac:grpSpMk id="40" creationId="{CCF0289A-DFA9-EEEB-5C75-4CB4E2985F18}"/>
          </ac:grpSpMkLst>
        </pc:grpChg>
        <pc:grpChg chg="add del mod">
          <ac:chgData name="Nguyễn Bùi Kim Ngân" userId="5806d19b-dc7f-4496-a52b-e481010db9b6" providerId="ADAL" clId="{E2C5D71D-F67A-4A5D-A04A-CDB01EF8C106}" dt="2023-10-22T11:00:20.698" v="4110" actId="478"/>
          <ac:grpSpMkLst>
            <pc:docMk/>
            <pc:sldMk cId="1731167191" sldId="306"/>
            <ac:grpSpMk id="44" creationId="{5CEA3D36-6D5E-8B1C-DBBF-48B6A5AE5E1A}"/>
          </ac:grpSpMkLst>
        </pc:grpChg>
        <pc:grpChg chg="add mod">
          <ac:chgData name="Nguyễn Bùi Kim Ngân" userId="5806d19b-dc7f-4496-a52b-e481010db9b6" providerId="ADAL" clId="{E2C5D71D-F67A-4A5D-A04A-CDB01EF8C106}" dt="2023-10-22T10:59:55.516" v="4103"/>
          <ac:grpSpMkLst>
            <pc:docMk/>
            <pc:sldMk cId="1731167191" sldId="306"/>
            <ac:grpSpMk id="45" creationId="{42A52614-05F6-E434-0B14-AF1A14B542BA}"/>
          </ac:grpSpMkLst>
        </pc:grpChg>
        <pc:grpChg chg="add mod">
          <ac:chgData name="Nguyễn Bùi Kim Ngân" userId="5806d19b-dc7f-4496-a52b-e481010db9b6" providerId="ADAL" clId="{E2C5D71D-F67A-4A5D-A04A-CDB01EF8C106}" dt="2023-10-22T10:59:55.516" v="4103"/>
          <ac:grpSpMkLst>
            <pc:docMk/>
            <pc:sldMk cId="1731167191" sldId="306"/>
            <ac:grpSpMk id="48" creationId="{CBECFE2B-64BF-C7EA-37FC-A0A5A23AEB3D}"/>
          </ac:grpSpMkLst>
        </pc:grpChg>
        <pc:grpChg chg="add del mod">
          <ac:chgData name="Nguyễn Bùi Kim Ngân" userId="5806d19b-dc7f-4496-a52b-e481010db9b6" providerId="ADAL" clId="{E2C5D71D-F67A-4A5D-A04A-CDB01EF8C106}" dt="2023-10-22T11:00:12.040" v="4107" actId="478"/>
          <ac:grpSpMkLst>
            <pc:docMk/>
            <pc:sldMk cId="1731167191" sldId="306"/>
            <ac:grpSpMk id="53" creationId="{D8C75ABE-CBCF-F7DE-5ACF-1AFF7CE586B1}"/>
          </ac:grpSpMkLst>
        </pc:grpChg>
        <pc:grpChg chg="add mod">
          <ac:chgData name="Nguyễn Bùi Kim Ngân" userId="5806d19b-dc7f-4496-a52b-e481010db9b6" providerId="ADAL" clId="{E2C5D71D-F67A-4A5D-A04A-CDB01EF8C106}" dt="2023-10-22T10:59:55.516" v="4103"/>
          <ac:grpSpMkLst>
            <pc:docMk/>
            <pc:sldMk cId="1731167191" sldId="306"/>
            <ac:grpSpMk id="54" creationId="{8FE210C9-B5BA-2096-4B06-EFA1BDE76DD3}"/>
          </ac:grpSpMkLst>
        </pc:grpChg>
        <pc:grpChg chg="add mod">
          <ac:chgData name="Nguyễn Bùi Kim Ngân" userId="5806d19b-dc7f-4496-a52b-e481010db9b6" providerId="ADAL" clId="{E2C5D71D-F67A-4A5D-A04A-CDB01EF8C106}" dt="2023-10-22T10:59:55.516" v="4103"/>
          <ac:grpSpMkLst>
            <pc:docMk/>
            <pc:sldMk cId="1731167191" sldId="306"/>
            <ac:grpSpMk id="57" creationId="{90C3B287-F234-5354-A77C-C8E17483C2F6}"/>
          </ac:grpSpMkLst>
        </pc:grpChg>
        <pc:grpChg chg="add del mod topLvl">
          <ac:chgData name="Nguyễn Bùi Kim Ngân" userId="5806d19b-dc7f-4496-a52b-e481010db9b6" providerId="ADAL" clId="{E2C5D71D-F67A-4A5D-A04A-CDB01EF8C106}" dt="2023-10-22T11:00:08.242" v="4106" actId="478"/>
          <ac:grpSpMkLst>
            <pc:docMk/>
            <pc:sldMk cId="1731167191" sldId="306"/>
            <ac:grpSpMk id="61" creationId="{0B69151D-30C0-0DFE-06FE-979580B0E408}"/>
          </ac:grpSpMkLst>
        </pc:grpChg>
        <pc:grpChg chg="add mod topLvl">
          <ac:chgData name="Nguyễn Bùi Kim Ngân" userId="5806d19b-dc7f-4496-a52b-e481010db9b6" providerId="ADAL" clId="{E2C5D71D-F67A-4A5D-A04A-CDB01EF8C106}" dt="2023-10-22T11:00:51.848" v="4112" actId="164"/>
          <ac:grpSpMkLst>
            <pc:docMk/>
            <pc:sldMk cId="1731167191" sldId="306"/>
            <ac:grpSpMk id="62" creationId="{0662E394-483E-4098-1DEB-68865CA1834A}"/>
          </ac:grpSpMkLst>
        </pc:grpChg>
        <pc:grpChg chg="add mod">
          <ac:chgData name="Nguyễn Bùi Kim Ngân" userId="5806d19b-dc7f-4496-a52b-e481010db9b6" providerId="ADAL" clId="{E2C5D71D-F67A-4A5D-A04A-CDB01EF8C106}" dt="2023-10-22T11:00:04.726" v="4105" actId="165"/>
          <ac:grpSpMkLst>
            <pc:docMk/>
            <pc:sldMk cId="1731167191" sldId="306"/>
            <ac:grpSpMk id="65" creationId="{A86AF620-2F79-91DE-DD31-90AF90336952}"/>
          </ac:grpSpMkLst>
        </pc:grpChg>
        <pc:grpChg chg="add del mod">
          <ac:chgData name="Nguyễn Bùi Kim Ngân" userId="5806d19b-dc7f-4496-a52b-e481010db9b6" providerId="ADAL" clId="{E2C5D71D-F67A-4A5D-A04A-CDB01EF8C106}" dt="2023-10-22T11:07:10.125" v="4123" actId="478"/>
          <ac:grpSpMkLst>
            <pc:docMk/>
            <pc:sldMk cId="1731167191" sldId="306"/>
            <ac:grpSpMk id="69" creationId="{8CA772A7-CA42-7A55-8A3B-C7F6CDB56E4D}"/>
          </ac:grpSpMkLst>
        </pc:grpChg>
        <pc:grpChg chg="add mod">
          <ac:chgData name="Nguyễn Bùi Kim Ngân" userId="5806d19b-dc7f-4496-a52b-e481010db9b6" providerId="ADAL" clId="{E2C5D71D-F67A-4A5D-A04A-CDB01EF8C106}" dt="2023-10-22T14:33:21.410" v="5891"/>
          <ac:grpSpMkLst>
            <pc:docMk/>
            <pc:sldMk cId="1731167191" sldId="306"/>
            <ac:grpSpMk id="78" creationId="{77C81B0B-8A54-870A-5EBB-7E0D6816FF2B}"/>
          </ac:grpSpMkLst>
        </pc:grpChg>
        <pc:picChg chg="del">
          <ac:chgData name="Nguyễn Bùi Kim Ngân" userId="5806d19b-dc7f-4496-a52b-e481010db9b6" providerId="ADAL" clId="{E2C5D71D-F67A-4A5D-A04A-CDB01EF8C106}" dt="2023-10-22T09:16:20.054" v="3197" actId="478"/>
          <ac:picMkLst>
            <pc:docMk/>
            <pc:sldMk cId="1731167191" sldId="306"/>
            <ac:picMk id="5" creationId="{E272D510-A5DC-D5CA-7106-4B55369DA58F}"/>
          </ac:picMkLst>
        </pc:picChg>
        <pc:picChg chg="add del mod">
          <ac:chgData name="Nguyễn Bùi Kim Ngân" userId="5806d19b-dc7f-4496-a52b-e481010db9b6" providerId="ADAL" clId="{E2C5D71D-F67A-4A5D-A04A-CDB01EF8C106}" dt="2023-10-22T09:17:02.725" v="3205" actId="478"/>
          <ac:picMkLst>
            <pc:docMk/>
            <pc:sldMk cId="1731167191" sldId="306"/>
            <ac:picMk id="6" creationId="{17D1F411-A3D7-6422-31AA-EB9054F85165}"/>
          </ac:picMkLst>
        </pc:picChg>
        <pc:picChg chg="add mod">
          <ac:chgData name="Nguyễn Bùi Kim Ngân" userId="5806d19b-dc7f-4496-a52b-e481010db9b6" providerId="ADAL" clId="{E2C5D71D-F67A-4A5D-A04A-CDB01EF8C106}" dt="2023-10-22T13:22:15.740" v="4539" actId="1038"/>
          <ac:picMkLst>
            <pc:docMk/>
            <pc:sldMk cId="1731167191" sldId="306"/>
            <ac:picMk id="8" creationId="{A7C47020-78D8-E8FB-F128-D7A6DF0B10C5}"/>
          </ac:picMkLst>
        </pc:picChg>
      </pc:sldChg>
      <pc:sldChg chg="addSp delSp modSp add mod modNotesTx">
        <pc:chgData name="Nguyễn Bùi Kim Ngân" userId="5806d19b-dc7f-4496-a52b-e481010db9b6" providerId="ADAL" clId="{E2C5D71D-F67A-4A5D-A04A-CDB01EF8C106}" dt="2023-10-23T15:53:43.645" v="6065" actId="20577"/>
        <pc:sldMkLst>
          <pc:docMk/>
          <pc:sldMk cId="2800705283" sldId="307"/>
        </pc:sldMkLst>
        <pc:spChg chg="mod">
          <ac:chgData name="Nguyễn Bùi Kim Ngân" userId="5806d19b-dc7f-4496-a52b-e481010db9b6" providerId="ADAL" clId="{E2C5D71D-F67A-4A5D-A04A-CDB01EF8C106}" dt="2023-10-22T09:38:55.794" v="3288" actId="20577"/>
          <ac:spMkLst>
            <pc:docMk/>
            <pc:sldMk cId="2800705283" sldId="307"/>
            <ac:spMk id="2" creationId="{90479CC0-E8C6-2DE9-3C44-C913EAD3E6D9}"/>
          </ac:spMkLst>
        </pc:spChg>
        <pc:spChg chg="mod">
          <ac:chgData name="Nguyễn Bùi Kim Ngân" userId="5806d19b-dc7f-4496-a52b-e481010db9b6" providerId="ADAL" clId="{E2C5D71D-F67A-4A5D-A04A-CDB01EF8C106}" dt="2023-10-22T09:40:43.666" v="3310" actId="20577"/>
          <ac:spMkLst>
            <pc:docMk/>
            <pc:sldMk cId="2800705283" sldId="307"/>
            <ac:spMk id="7" creationId="{5E8F6230-382C-E336-0D4C-F4382AC15D53}"/>
          </ac:spMkLst>
        </pc:spChg>
        <pc:spChg chg="mod">
          <ac:chgData name="Nguyễn Bùi Kim Ngân" userId="5806d19b-dc7f-4496-a52b-e481010db9b6" providerId="ADAL" clId="{E2C5D71D-F67A-4A5D-A04A-CDB01EF8C106}" dt="2023-10-23T15:51:40.923" v="6064" actId="20577"/>
          <ac:spMkLst>
            <pc:docMk/>
            <pc:sldMk cId="2800705283" sldId="307"/>
            <ac:spMk id="8" creationId="{68F22381-CB24-B9B4-0B7C-40D24A3A429F}"/>
          </ac:spMkLst>
        </pc:spChg>
        <pc:spChg chg="mod">
          <ac:chgData name="Nguyễn Bùi Kim Ngân" userId="5806d19b-dc7f-4496-a52b-e481010db9b6" providerId="ADAL" clId="{E2C5D71D-F67A-4A5D-A04A-CDB01EF8C106}" dt="2023-10-22T10:16:01.450" v="3899" actId="2711"/>
          <ac:spMkLst>
            <pc:docMk/>
            <pc:sldMk cId="2800705283" sldId="307"/>
            <ac:spMk id="12" creationId="{4717C67D-C940-D926-3101-1B2B485884EA}"/>
          </ac:spMkLst>
        </pc:spChg>
        <pc:spChg chg="add mod">
          <ac:chgData name="Nguyễn Bùi Kim Ngân" userId="5806d19b-dc7f-4496-a52b-e481010db9b6" providerId="ADAL" clId="{E2C5D71D-F67A-4A5D-A04A-CDB01EF8C106}" dt="2023-10-22T09:49:43.972" v="3328" actId="2711"/>
          <ac:spMkLst>
            <pc:docMk/>
            <pc:sldMk cId="2800705283" sldId="307"/>
            <ac:spMk id="12" creationId="{A9E951DD-F7E8-FBB9-4DE3-4893602EFA25}"/>
          </ac:spMkLst>
        </pc:spChg>
        <pc:spChg chg="mod">
          <ac:chgData name="Nguyễn Bùi Kim Ngân" userId="5806d19b-dc7f-4496-a52b-e481010db9b6" providerId="ADAL" clId="{E2C5D71D-F67A-4A5D-A04A-CDB01EF8C106}" dt="2023-10-22T10:27:06.526" v="4082" actId="207"/>
          <ac:spMkLst>
            <pc:docMk/>
            <pc:sldMk cId="2800705283" sldId="307"/>
            <ac:spMk id="13" creationId="{11BEB019-2787-0AC2-270C-739C7291C795}"/>
          </ac:spMkLst>
        </pc:spChg>
        <pc:spChg chg="mod">
          <ac:chgData name="Nguyễn Bùi Kim Ngân" userId="5806d19b-dc7f-4496-a52b-e481010db9b6" providerId="ADAL" clId="{E2C5D71D-F67A-4A5D-A04A-CDB01EF8C106}" dt="2023-10-22T10:16:01.450" v="3899" actId="2711"/>
          <ac:spMkLst>
            <pc:docMk/>
            <pc:sldMk cId="2800705283" sldId="307"/>
            <ac:spMk id="13" creationId="{9DB10DD9-EDF5-E219-BCE9-2E330CFD1CCC}"/>
          </ac:spMkLst>
        </pc:spChg>
        <pc:spChg chg="add mod">
          <ac:chgData name="Nguyễn Bùi Kim Ngân" userId="5806d19b-dc7f-4496-a52b-e481010db9b6" providerId="ADAL" clId="{E2C5D71D-F67A-4A5D-A04A-CDB01EF8C106}" dt="2023-10-22T09:49:43.972" v="3328" actId="2711"/>
          <ac:spMkLst>
            <pc:docMk/>
            <pc:sldMk cId="2800705283" sldId="307"/>
            <ac:spMk id="13" creationId="{AC3E4DD9-2222-C546-25AA-EF05D2947397}"/>
          </ac:spMkLst>
        </pc:spChg>
        <pc:spChg chg="add mod">
          <ac:chgData name="Nguyễn Bùi Kim Ngân" userId="5806d19b-dc7f-4496-a52b-e481010db9b6" providerId="ADAL" clId="{E2C5D71D-F67A-4A5D-A04A-CDB01EF8C106}" dt="2023-10-22T09:49:43.972" v="3328" actId="2711"/>
          <ac:spMkLst>
            <pc:docMk/>
            <pc:sldMk cId="2800705283" sldId="307"/>
            <ac:spMk id="14" creationId="{B7B24CB7-736B-6D65-1DF6-946187D8B2A7}"/>
          </ac:spMkLst>
        </pc:spChg>
        <pc:spChg chg="mod">
          <ac:chgData name="Nguyễn Bùi Kim Ngân" userId="5806d19b-dc7f-4496-a52b-e481010db9b6" providerId="ADAL" clId="{E2C5D71D-F67A-4A5D-A04A-CDB01EF8C106}" dt="2023-10-22T10:27:24.824" v="4084" actId="207"/>
          <ac:spMkLst>
            <pc:docMk/>
            <pc:sldMk cId="2800705283" sldId="307"/>
            <ac:spMk id="14" creationId="{F73461EC-91F9-40E8-DE84-27662614FF9D}"/>
          </ac:spMkLst>
        </pc:spChg>
        <pc:spChg chg="mod">
          <ac:chgData name="Nguyễn Bùi Kim Ngân" userId="5806d19b-dc7f-4496-a52b-e481010db9b6" providerId="ADAL" clId="{E2C5D71D-F67A-4A5D-A04A-CDB01EF8C106}" dt="2023-10-22T10:16:01.450" v="3899" actId="2711"/>
          <ac:spMkLst>
            <pc:docMk/>
            <pc:sldMk cId="2800705283" sldId="307"/>
            <ac:spMk id="15" creationId="{7900F0E6-A112-BF6D-AF96-16AEEB3A74DB}"/>
          </ac:spMkLst>
        </pc:spChg>
        <pc:spChg chg="mod">
          <ac:chgData name="Nguyễn Bùi Kim Ngân" userId="5806d19b-dc7f-4496-a52b-e481010db9b6" providerId="ADAL" clId="{E2C5D71D-F67A-4A5D-A04A-CDB01EF8C106}" dt="2023-10-22T10:26:58.423" v="4081"/>
          <ac:spMkLst>
            <pc:docMk/>
            <pc:sldMk cId="2800705283" sldId="307"/>
            <ac:spMk id="15" creationId="{A3C0F580-DEA6-4E3F-8E95-4A50117674BE}"/>
          </ac:spMkLst>
        </pc:spChg>
        <pc:spChg chg="mod">
          <ac:chgData name="Nguyễn Bùi Kim Ngân" userId="5806d19b-dc7f-4496-a52b-e481010db9b6" providerId="ADAL" clId="{E2C5D71D-F67A-4A5D-A04A-CDB01EF8C106}" dt="2023-10-22T10:16:01.450" v="3899" actId="2711"/>
          <ac:spMkLst>
            <pc:docMk/>
            <pc:sldMk cId="2800705283" sldId="307"/>
            <ac:spMk id="16" creationId="{245B12E4-5E64-49D4-CBBB-29592D697AE5}"/>
          </ac:spMkLst>
        </pc:spChg>
        <pc:spChg chg="mod">
          <ac:chgData name="Nguyễn Bùi Kim Ngân" userId="5806d19b-dc7f-4496-a52b-e481010db9b6" providerId="ADAL" clId="{E2C5D71D-F67A-4A5D-A04A-CDB01EF8C106}" dt="2023-10-22T10:26:58.423" v="4081"/>
          <ac:spMkLst>
            <pc:docMk/>
            <pc:sldMk cId="2800705283" sldId="307"/>
            <ac:spMk id="16" creationId="{499D1098-0489-9596-4A55-22D27A0B0C12}"/>
          </ac:spMkLst>
        </pc:spChg>
        <pc:spChg chg="mod">
          <ac:chgData name="Nguyễn Bùi Kim Ngân" userId="5806d19b-dc7f-4496-a52b-e481010db9b6" providerId="ADAL" clId="{E2C5D71D-F67A-4A5D-A04A-CDB01EF8C106}" dt="2023-10-22T10:16:01.450" v="3899" actId="2711"/>
          <ac:spMkLst>
            <pc:docMk/>
            <pc:sldMk cId="2800705283" sldId="307"/>
            <ac:spMk id="17" creationId="{3480E73C-694D-AF0F-7A9B-CB7EBFC0A92F}"/>
          </ac:spMkLst>
        </pc:spChg>
        <pc:spChg chg="mod">
          <ac:chgData name="Nguyễn Bùi Kim Ngân" userId="5806d19b-dc7f-4496-a52b-e481010db9b6" providerId="ADAL" clId="{E2C5D71D-F67A-4A5D-A04A-CDB01EF8C106}" dt="2023-10-22T10:26:58.423" v="4081"/>
          <ac:spMkLst>
            <pc:docMk/>
            <pc:sldMk cId="2800705283" sldId="307"/>
            <ac:spMk id="17" creationId="{45A65A44-5223-F8EF-8B7B-F428F61C3E02}"/>
          </ac:spMkLst>
        </pc:spChg>
        <pc:spChg chg="add mod">
          <ac:chgData name="Nguyễn Bùi Kim Ngân" userId="5806d19b-dc7f-4496-a52b-e481010db9b6" providerId="ADAL" clId="{E2C5D71D-F67A-4A5D-A04A-CDB01EF8C106}" dt="2023-10-22T09:49:43.972" v="3328" actId="2711"/>
          <ac:spMkLst>
            <pc:docMk/>
            <pc:sldMk cId="2800705283" sldId="307"/>
            <ac:spMk id="17" creationId="{87E56687-CE0E-3BC1-00E4-EF4E9B799E86}"/>
          </ac:spMkLst>
        </pc:spChg>
        <pc:spChg chg="mod">
          <ac:chgData name="Nguyễn Bùi Kim Ngân" userId="5806d19b-dc7f-4496-a52b-e481010db9b6" providerId="ADAL" clId="{E2C5D71D-F67A-4A5D-A04A-CDB01EF8C106}" dt="2023-10-22T10:16:01.450" v="3899" actId="2711"/>
          <ac:spMkLst>
            <pc:docMk/>
            <pc:sldMk cId="2800705283" sldId="307"/>
            <ac:spMk id="18" creationId="{4B6ABC18-E43D-C587-670F-46D5729D927D}"/>
          </ac:spMkLst>
        </pc:spChg>
        <pc:spChg chg="mod">
          <ac:chgData name="Nguyễn Bùi Kim Ngân" userId="5806d19b-dc7f-4496-a52b-e481010db9b6" providerId="ADAL" clId="{E2C5D71D-F67A-4A5D-A04A-CDB01EF8C106}" dt="2023-10-22T10:26:58.423" v="4081"/>
          <ac:spMkLst>
            <pc:docMk/>
            <pc:sldMk cId="2800705283" sldId="307"/>
            <ac:spMk id="18" creationId="{94EB21D8-8973-CEC8-64C2-20E4030DDF02}"/>
          </ac:spMkLst>
        </pc:spChg>
        <pc:spChg chg="mod">
          <ac:chgData name="Nguyễn Bùi Kim Ngân" userId="5806d19b-dc7f-4496-a52b-e481010db9b6" providerId="ADAL" clId="{E2C5D71D-F67A-4A5D-A04A-CDB01EF8C106}" dt="2023-10-22T10:16:01.450" v="3899" actId="2711"/>
          <ac:spMkLst>
            <pc:docMk/>
            <pc:sldMk cId="2800705283" sldId="307"/>
            <ac:spMk id="19" creationId="{9B0DC62A-155B-FB27-5835-156DB366ED22}"/>
          </ac:spMkLst>
        </pc:spChg>
        <pc:spChg chg="mod">
          <ac:chgData name="Nguyễn Bùi Kim Ngân" userId="5806d19b-dc7f-4496-a52b-e481010db9b6" providerId="ADAL" clId="{E2C5D71D-F67A-4A5D-A04A-CDB01EF8C106}" dt="2023-10-22T10:16:01.450" v="3899" actId="2711"/>
          <ac:spMkLst>
            <pc:docMk/>
            <pc:sldMk cId="2800705283" sldId="307"/>
            <ac:spMk id="20" creationId="{3A03C713-03C3-1B8F-C2DB-87A06756FB3B}"/>
          </ac:spMkLst>
        </pc:spChg>
        <pc:spChg chg="mod topLvl">
          <ac:chgData name="Nguyễn Bùi Kim Ngân" userId="5806d19b-dc7f-4496-a52b-e481010db9b6" providerId="ADAL" clId="{E2C5D71D-F67A-4A5D-A04A-CDB01EF8C106}" dt="2023-10-22T14:51:20.836" v="6025" actId="164"/>
          <ac:spMkLst>
            <pc:docMk/>
            <pc:sldMk cId="2800705283" sldId="307"/>
            <ac:spMk id="22" creationId="{3DD20E11-437D-930F-C560-11DFF8ABE3EE}"/>
          </ac:spMkLst>
        </pc:spChg>
        <pc:spChg chg="add mod">
          <ac:chgData name="Nguyễn Bùi Kim Ngân" userId="5806d19b-dc7f-4496-a52b-e481010db9b6" providerId="ADAL" clId="{E2C5D71D-F67A-4A5D-A04A-CDB01EF8C106}" dt="2023-10-22T09:49:43.972" v="3328" actId="2711"/>
          <ac:spMkLst>
            <pc:docMk/>
            <pc:sldMk cId="2800705283" sldId="307"/>
            <ac:spMk id="22" creationId="{710041FD-083B-F4C5-3E45-DFDE5AC5DCE6}"/>
          </ac:spMkLst>
        </pc:spChg>
        <pc:spChg chg="mod topLvl">
          <ac:chgData name="Nguyễn Bùi Kim Ngân" userId="5806d19b-dc7f-4496-a52b-e481010db9b6" providerId="ADAL" clId="{E2C5D71D-F67A-4A5D-A04A-CDB01EF8C106}" dt="2023-10-22T14:51:20.836" v="6025" actId="164"/>
          <ac:spMkLst>
            <pc:docMk/>
            <pc:sldMk cId="2800705283" sldId="307"/>
            <ac:spMk id="23" creationId="{0C3A9381-55AF-4D6A-6CC0-79FBC85A900D}"/>
          </ac:spMkLst>
        </pc:spChg>
        <pc:spChg chg="mod topLvl">
          <ac:chgData name="Nguyễn Bùi Kim Ngân" userId="5806d19b-dc7f-4496-a52b-e481010db9b6" providerId="ADAL" clId="{E2C5D71D-F67A-4A5D-A04A-CDB01EF8C106}" dt="2023-10-22T14:51:20.836" v="6025" actId="164"/>
          <ac:spMkLst>
            <pc:docMk/>
            <pc:sldMk cId="2800705283" sldId="307"/>
            <ac:spMk id="25" creationId="{74BA0AC0-71B5-DE38-55DE-9ABC23F26C52}"/>
          </ac:spMkLst>
        </pc:spChg>
        <pc:spChg chg="mod topLvl">
          <ac:chgData name="Nguyễn Bùi Kim Ngân" userId="5806d19b-dc7f-4496-a52b-e481010db9b6" providerId="ADAL" clId="{E2C5D71D-F67A-4A5D-A04A-CDB01EF8C106}" dt="2023-10-22T14:51:20.836" v="6025" actId="164"/>
          <ac:spMkLst>
            <pc:docMk/>
            <pc:sldMk cId="2800705283" sldId="307"/>
            <ac:spMk id="26" creationId="{C699DB92-D173-7500-79C3-AB47BC71A589}"/>
          </ac:spMkLst>
        </pc:spChg>
        <pc:spChg chg="mod topLvl">
          <ac:chgData name="Nguyễn Bùi Kim Ngân" userId="5806d19b-dc7f-4496-a52b-e481010db9b6" providerId="ADAL" clId="{E2C5D71D-F67A-4A5D-A04A-CDB01EF8C106}" dt="2023-10-22T14:51:37.002" v="6029" actId="164"/>
          <ac:spMkLst>
            <pc:docMk/>
            <pc:sldMk cId="2800705283" sldId="307"/>
            <ac:spMk id="27" creationId="{6AF01FD2-DFF9-E333-BE03-4D45C0F2342A}"/>
          </ac:spMkLst>
        </pc:spChg>
        <pc:spChg chg="mod">
          <ac:chgData name="Nguyễn Bùi Kim Ngân" userId="5806d19b-dc7f-4496-a52b-e481010db9b6" providerId="ADAL" clId="{E2C5D71D-F67A-4A5D-A04A-CDB01EF8C106}" dt="2023-10-22T10:18:46.509" v="3925" actId="165"/>
          <ac:spMkLst>
            <pc:docMk/>
            <pc:sldMk cId="2800705283" sldId="307"/>
            <ac:spMk id="28" creationId="{0F628033-F0E6-D5D2-04F3-C98E530C09F6}"/>
          </ac:spMkLst>
        </pc:spChg>
        <pc:spChg chg="mod">
          <ac:chgData name="Nguyễn Bùi Kim Ngân" userId="5806d19b-dc7f-4496-a52b-e481010db9b6" providerId="ADAL" clId="{E2C5D71D-F67A-4A5D-A04A-CDB01EF8C106}" dt="2023-10-22T10:18:46.509" v="3925" actId="165"/>
          <ac:spMkLst>
            <pc:docMk/>
            <pc:sldMk cId="2800705283" sldId="307"/>
            <ac:spMk id="29" creationId="{C4CC15F6-9C8A-F5A7-4D07-0B493302E16F}"/>
          </ac:spMkLst>
        </pc:spChg>
        <pc:spChg chg="add mod">
          <ac:chgData name="Nguyễn Bùi Kim Ngân" userId="5806d19b-dc7f-4496-a52b-e481010db9b6" providerId="ADAL" clId="{E2C5D71D-F67A-4A5D-A04A-CDB01EF8C106}" dt="2023-10-22T09:49:43.972" v="3328" actId="2711"/>
          <ac:spMkLst>
            <pc:docMk/>
            <pc:sldMk cId="2800705283" sldId="307"/>
            <ac:spMk id="30" creationId="{6EF0C4EF-EBC4-49A1-D647-D25ED3E94905}"/>
          </ac:spMkLst>
        </pc:spChg>
        <pc:spChg chg="add mod">
          <ac:chgData name="Nguyễn Bùi Kim Ngân" userId="5806d19b-dc7f-4496-a52b-e481010db9b6" providerId="ADAL" clId="{E2C5D71D-F67A-4A5D-A04A-CDB01EF8C106}" dt="2023-10-22T09:49:43.972" v="3328" actId="2711"/>
          <ac:spMkLst>
            <pc:docMk/>
            <pc:sldMk cId="2800705283" sldId="307"/>
            <ac:spMk id="32" creationId="{215BD229-F7DD-50B6-180B-3347556B3D29}"/>
          </ac:spMkLst>
        </pc:spChg>
        <pc:spChg chg="add mod">
          <ac:chgData name="Nguyễn Bùi Kim Ngân" userId="5806d19b-dc7f-4496-a52b-e481010db9b6" providerId="ADAL" clId="{E2C5D71D-F67A-4A5D-A04A-CDB01EF8C106}" dt="2023-10-22T09:49:43.972" v="3328" actId="2711"/>
          <ac:spMkLst>
            <pc:docMk/>
            <pc:sldMk cId="2800705283" sldId="307"/>
            <ac:spMk id="37" creationId="{C4778623-DF07-0ADD-ADDA-3E2068ED0E0A}"/>
          </ac:spMkLst>
        </pc:spChg>
        <pc:spChg chg="add mod">
          <ac:chgData name="Nguyễn Bùi Kim Ngân" userId="5806d19b-dc7f-4496-a52b-e481010db9b6" providerId="ADAL" clId="{E2C5D71D-F67A-4A5D-A04A-CDB01EF8C106}" dt="2023-10-22T09:49:54.538" v="3360" actId="20577"/>
          <ac:spMkLst>
            <pc:docMk/>
            <pc:sldMk cId="2800705283" sldId="307"/>
            <ac:spMk id="39" creationId="{34ED5C77-F5F7-53EC-2131-FF4C4B99529A}"/>
          </ac:spMkLst>
        </pc:spChg>
        <pc:spChg chg="add mod">
          <ac:chgData name="Nguyễn Bùi Kim Ngân" userId="5806d19b-dc7f-4496-a52b-e481010db9b6" providerId="ADAL" clId="{E2C5D71D-F67A-4A5D-A04A-CDB01EF8C106}" dt="2023-10-22T09:49:43.972" v="3328" actId="2711"/>
          <ac:spMkLst>
            <pc:docMk/>
            <pc:sldMk cId="2800705283" sldId="307"/>
            <ac:spMk id="44" creationId="{BC83E273-CC81-ED7F-3377-03B968C9D974}"/>
          </ac:spMkLst>
        </pc:spChg>
        <pc:spChg chg="add mod">
          <ac:chgData name="Nguyễn Bùi Kim Ngân" userId="5806d19b-dc7f-4496-a52b-e481010db9b6" providerId="ADAL" clId="{E2C5D71D-F67A-4A5D-A04A-CDB01EF8C106}" dt="2023-10-22T09:49:43.972" v="3328" actId="2711"/>
          <ac:spMkLst>
            <pc:docMk/>
            <pc:sldMk cId="2800705283" sldId="307"/>
            <ac:spMk id="56" creationId="{B17B1581-13A8-4C9D-D952-00530C4E4742}"/>
          </ac:spMkLst>
        </pc:spChg>
        <pc:spChg chg="add mod">
          <ac:chgData name="Nguyễn Bùi Kim Ngân" userId="5806d19b-dc7f-4496-a52b-e481010db9b6" providerId="ADAL" clId="{E2C5D71D-F67A-4A5D-A04A-CDB01EF8C106}" dt="2023-10-22T09:49:43.972" v="3328" actId="2711"/>
          <ac:spMkLst>
            <pc:docMk/>
            <pc:sldMk cId="2800705283" sldId="307"/>
            <ac:spMk id="70" creationId="{6DE47A77-1DD0-DC78-2518-95D8F2FA1F5E}"/>
          </ac:spMkLst>
        </pc:spChg>
        <pc:spChg chg="add mod">
          <ac:chgData name="Nguyễn Bùi Kim Ngân" userId="5806d19b-dc7f-4496-a52b-e481010db9b6" providerId="ADAL" clId="{E2C5D71D-F67A-4A5D-A04A-CDB01EF8C106}" dt="2023-10-22T09:49:43.972" v="3328" actId="2711"/>
          <ac:spMkLst>
            <pc:docMk/>
            <pc:sldMk cId="2800705283" sldId="307"/>
            <ac:spMk id="78" creationId="{53215E4F-F35E-0BCB-6657-DF64DC8371C0}"/>
          </ac:spMkLst>
        </pc:spChg>
        <pc:spChg chg="add mod">
          <ac:chgData name="Nguyễn Bùi Kim Ngân" userId="5806d19b-dc7f-4496-a52b-e481010db9b6" providerId="ADAL" clId="{E2C5D71D-F67A-4A5D-A04A-CDB01EF8C106}" dt="2023-10-22T09:49:43.972" v="3328" actId="2711"/>
          <ac:spMkLst>
            <pc:docMk/>
            <pc:sldMk cId="2800705283" sldId="307"/>
            <ac:spMk id="79" creationId="{5B5CE04A-6644-7A20-FE55-8C0F20786534}"/>
          </ac:spMkLst>
        </pc:spChg>
        <pc:spChg chg="add mod">
          <ac:chgData name="Nguyễn Bùi Kim Ngân" userId="5806d19b-dc7f-4496-a52b-e481010db9b6" providerId="ADAL" clId="{E2C5D71D-F67A-4A5D-A04A-CDB01EF8C106}" dt="2023-10-22T09:49:43.972" v="3328" actId="2711"/>
          <ac:spMkLst>
            <pc:docMk/>
            <pc:sldMk cId="2800705283" sldId="307"/>
            <ac:spMk id="80" creationId="{98F00B60-D602-8F90-E174-765B79747420}"/>
          </ac:spMkLst>
        </pc:spChg>
        <pc:spChg chg="add mod">
          <ac:chgData name="Nguyễn Bùi Kim Ngân" userId="5806d19b-dc7f-4496-a52b-e481010db9b6" providerId="ADAL" clId="{E2C5D71D-F67A-4A5D-A04A-CDB01EF8C106}" dt="2023-10-22T09:49:43.972" v="3328" actId="2711"/>
          <ac:spMkLst>
            <pc:docMk/>
            <pc:sldMk cId="2800705283" sldId="307"/>
            <ac:spMk id="81" creationId="{42159481-524D-23A4-DCE9-7E2E0FE0F313}"/>
          </ac:spMkLst>
        </pc:spChg>
        <pc:spChg chg="add mod">
          <ac:chgData name="Nguyễn Bùi Kim Ngân" userId="5806d19b-dc7f-4496-a52b-e481010db9b6" providerId="ADAL" clId="{E2C5D71D-F67A-4A5D-A04A-CDB01EF8C106}" dt="2023-10-22T09:49:43.972" v="3328" actId="2711"/>
          <ac:spMkLst>
            <pc:docMk/>
            <pc:sldMk cId="2800705283" sldId="307"/>
            <ac:spMk id="82" creationId="{1E1DFB28-709F-0126-FF92-73D1499EFA26}"/>
          </ac:spMkLst>
        </pc:spChg>
        <pc:spChg chg="add mod">
          <ac:chgData name="Nguyễn Bùi Kim Ngân" userId="5806d19b-dc7f-4496-a52b-e481010db9b6" providerId="ADAL" clId="{E2C5D71D-F67A-4A5D-A04A-CDB01EF8C106}" dt="2023-10-22T09:49:43.972" v="3328" actId="2711"/>
          <ac:spMkLst>
            <pc:docMk/>
            <pc:sldMk cId="2800705283" sldId="307"/>
            <ac:spMk id="83" creationId="{92B2F78A-4296-4F79-B631-EFC01F7D7EBE}"/>
          </ac:spMkLst>
        </pc:spChg>
        <pc:spChg chg="add mod">
          <ac:chgData name="Nguyễn Bùi Kim Ngân" userId="5806d19b-dc7f-4496-a52b-e481010db9b6" providerId="ADAL" clId="{E2C5D71D-F67A-4A5D-A04A-CDB01EF8C106}" dt="2023-10-22T09:49:43.972" v="3328" actId="2711"/>
          <ac:spMkLst>
            <pc:docMk/>
            <pc:sldMk cId="2800705283" sldId="307"/>
            <ac:spMk id="84" creationId="{A7C17D5D-1F3A-AF81-0DA3-E118B5C83E60}"/>
          </ac:spMkLst>
        </pc:spChg>
        <pc:spChg chg="add mod">
          <ac:chgData name="Nguyễn Bùi Kim Ngân" userId="5806d19b-dc7f-4496-a52b-e481010db9b6" providerId="ADAL" clId="{E2C5D71D-F67A-4A5D-A04A-CDB01EF8C106}" dt="2023-10-22T09:49:43.972" v="3328" actId="2711"/>
          <ac:spMkLst>
            <pc:docMk/>
            <pc:sldMk cId="2800705283" sldId="307"/>
            <ac:spMk id="85" creationId="{C7446DE4-A4CC-C31E-9D2C-40272FDD48EC}"/>
          </ac:spMkLst>
        </pc:spChg>
        <pc:spChg chg="add mod">
          <ac:chgData name="Nguyễn Bùi Kim Ngân" userId="5806d19b-dc7f-4496-a52b-e481010db9b6" providerId="ADAL" clId="{E2C5D71D-F67A-4A5D-A04A-CDB01EF8C106}" dt="2023-10-22T09:49:43.972" v="3328" actId="2711"/>
          <ac:spMkLst>
            <pc:docMk/>
            <pc:sldMk cId="2800705283" sldId="307"/>
            <ac:spMk id="86" creationId="{9C301CCD-4FA8-1722-718C-43E925CE7DBD}"/>
          </ac:spMkLst>
        </pc:spChg>
        <pc:spChg chg="add mod">
          <ac:chgData name="Nguyễn Bùi Kim Ngân" userId="5806d19b-dc7f-4496-a52b-e481010db9b6" providerId="ADAL" clId="{E2C5D71D-F67A-4A5D-A04A-CDB01EF8C106}" dt="2023-10-22T09:49:43.972" v="3328" actId="2711"/>
          <ac:spMkLst>
            <pc:docMk/>
            <pc:sldMk cId="2800705283" sldId="307"/>
            <ac:spMk id="87" creationId="{4C538C4D-47E4-2793-299D-D47B9ABE2E4C}"/>
          </ac:spMkLst>
        </pc:spChg>
        <pc:spChg chg="add mod">
          <ac:chgData name="Nguyễn Bùi Kim Ngân" userId="5806d19b-dc7f-4496-a52b-e481010db9b6" providerId="ADAL" clId="{E2C5D71D-F67A-4A5D-A04A-CDB01EF8C106}" dt="2023-10-22T09:49:43.972" v="3328" actId="2711"/>
          <ac:spMkLst>
            <pc:docMk/>
            <pc:sldMk cId="2800705283" sldId="307"/>
            <ac:spMk id="88" creationId="{2E920115-C5C9-21F3-B2AE-FCD2F4F952AF}"/>
          </ac:spMkLst>
        </pc:spChg>
        <pc:spChg chg="add mod">
          <ac:chgData name="Nguyễn Bùi Kim Ngân" userId="5806d19b-dc7f-4496-a52b-e481010db9b6" providerId="ADAL" clId="{E2C5D71D-F67A-4A5D-A04A-CDB01EF8C106}" dt="2023-10-22T09:49:43.972" v="3328" actId="2711"/>
          <ac:spMkLst>
            <pc:docMk/>
            <pc:sldMk cId="2800705283" sldId="307"/>
            <ac:spMk id="89" creationId="{24AC8460-74A4-BD42-BA36-B8E241A573DE}"/>
          </ac:spMkLst>
        </pc:spChg>
        <pc:spChg chg="add mod">
          <ac:chgData name="Nguyễn Bùi Kim Ngân" userId="5806d19b-dc7f-4496-a52b-e481010db9b6" providerId="ADAL" clId="{E2C5D71D-F67A-4A5D-A04A-CDB01EF8C106}" dt="2023-10-22T09:49:43.972" v="3328" actId="2711"/>
          <ac:spMkLst>
            <pc:docMk/>
            <pc:sldMk cId="2800705283" sldId="307"/>
            <ac:spMk id="90" creationId="{CF6C40B1-22E6-84EF-D723-ECF24C405B99}"/>
          </ac:spMkLst>
        </pc:spChg>
        <pc:spChg chg="add mod">
          <ac:chgData name="Nguyễn Bùi Kim Ngân" userId="5806d19b-dc7f-4496-a52b-e481010db9b6" providerId="ADAL" clId="{E2C5D71D-F67A-4A5D-A04A-CDB01EF8C106}" dt="2023-10-22T09:49:43.972" v="3328" actId="2711"/>
          <ac:spMkLst>
            <pc:docMk/>
            <pc:sldMk cId="2800705283" sldId="307"/>
            <ac:spMk id="91" creationId="{B40BF885-B159-C272-9126-78EC90AD759A}"/>
          </ac:spMkLst>
        </pc:spChg>
        <pc:spChg chg="add mod">
          <ac:chgData name="Nguyễn Bùi Kim Ngân" userId="5806d19b-dc7f-4496-a52b-e481010db9b6" providerId="ADAL" clId="{E2C5D71D-F67A-4A5D-A04A-CDB01EF8C106}" dt="2023-10-22T09:49:43.972" v="3328" actId="2711"/>
          <ac:spMkLst>
            <pc:docMk/>
            <pc:sldMk cId="2800705283" sldId="307"/>
            <ac:spMk id="92" creationId="{1E579011-A271-186E-9AAB-E17224E5A4CF}"/>
          </ac:spMkLst>
        </pc:spChg>
        <pc:spChg chg="add mod">
          <ac:chgData name="Nguyễn Bùi Kim Ngân" userId="5806d19b-dc7f-4496-a52b-e481010db9b6" providerId="ADAL" clId="{E2C5D71D-F67A-4A5D-A04A-CDB01EF8C106}" dt="2023-10-22T09:49:43.972" v="3328" actId="2711"/>
          <ac:spMkLst>
            <pc:docMk/>
            <pc:sldMk cId="2800705283" sldId="307"/>
            <ac:spMk id="93" creationId="{803850D6-EF1C-3683-EE45-AA5F8035D424}"/>
          </ac:spMkLst>
        </pc:spChg>
        <pc:spChg chg="add mod">
          <ac:chgData name="Nguyễn Bùi Kim Ngân" userId="5806d19b-dc7f-4496-a52b-e481010db9b6" providerId="ADAL" clId="{E2C5D71D-F67A-4A5D-A04A-CDB01EF8C106}" dt="2023-10-22T09:49:43.972" v="3328" actId="2711"/>
          <ac:spMkLst>
            <pc:docMk/>
            <pc:sldMk cId="2800705283" sldId="307"/>
            <ac:spMk id="94" creationId="{1239FBD7-7D2A-4303-DAA2-387A99F25DFA}"/>
          </ac:spMkLst>
        </pc:spChg>
        <pc:spChg chg="add mod">
          <ac:chgData name="Nguyễn Bùi Kim Ngân" userId="5806d19b-dc7f-4496-a52b-e481010db9b6" providerId="ADAL" clId="{E2C5D71D-F67A-4A5D-A04A-CDB01EF8C106}" dt="2023-10-22T09:49:43.972" v="3328" actId="2711"/>
          <ac:spMkLst>
            <pc:docMk/>
            <pc:sldMk cId="2800705283" sldId="307"/>
            <ac:spMk id="95" creationId="{81CE7325-833E-C903-3C38-020E8CBFE7A2}"/>
          </ac:spMkLst>
        </pc:spChg>
        <pc:spChg chg="add mod">
          <ac:chgData name="Nguyễn Bùi Kim Ngân" userId="5806d19b-dc7f-4496-a52b-e481010db9b6" providerId="ADAL" clId="{E2C5D71D-F67A-4A5D-A04A-CDB01EF8C106}" dt="2023-10-22T09:49:43.972" v="3328" actId="2711"/>
          <ac:spMkLst>
            <pc:docMk/>
            <pc:sldMk cId="2800705283" sldId="307"/>
            <ac:spMk id="96" creationId="{FC0724B4-4814-717E-40BE-1A737C45A7F4}"/>
          </ac:spMkLst>
        </pc:spChg>
        <pc:spChg chg="add mod">
          <ac:chgData name="Nguyễn Bùi Kim Ngân" userId="5806d19b-dc7f-4496-a52b-e481010db9b6" providerId="ADAL" clId="{E2C5D71D-F67A-4A5D-A04A-CDB01EF8C106}" dt="2023-10-22T09:49:43.972" v="3328" actId="2711"/>
          <ac:spMkLst>
            <pc:docMk/>
            <pc:sldMk cId="2800705283" sldId="307"/>
            <ac:spMk id="97" creationId="{4A8DC06B-FFFB-C053-D122-5D575654C2AB}"/>
          </ac:spMkLst>
        </pc:spChg>
        <pc:spChg chg="add mod">
          <ac:chgData name="Nguyễn Bùi Kim Ngân" userId="5806d19b-dc7f-4496-a52b-e481010db9b6" providerId="ADAL" clId="{E2C5D71D-F67A-4A5D-A04A-CDB01EF8C106}" dt="2023-10-22T09:49:43.972" v="3328" actId="2711"/>
          <ac:spMkLst>
            <pc:docMk/>
            <pc:sldMk cId="2800705283" sldId="307"/>
            <ac:spMk id="98" creationId="{51A542FB-251C-4F1D-8270-4CBCB5902A29}"/>
          </ac:spMkLst>
        </pc:spChg>
        <pc:spChg chg="add mod">
          <ac:chgData name="Nguyễn Bùi Kim Ngân" userId="5806d19b-dc7f-4496-a52b-e481010db9b6" providerId="ADAL" clId="{E2C5D71D-F67A-4A5D-A04A-CDB01EF8C106}" dt="2023-10-22T09:49:43.972" v="3328" actId="2711"/>
          <ac:spMkLst>
            <pc:docMk/>
            <pc:sldMk cId="2800705283" sldId="307"/>
            <ac:spMk id="99" creationId="{EF41532A-E9BA-83B7-4665-FD5B58B15735}"/>
          </ac:spMkLst>
        </pc:spChg>
        <pc:spChg chg="add mod">
          <ac:chgData name="Nguyễn Bùi Kim Ngân" userId="5806d19b-dc7f-4496-a52b-e481010db9b6" providerId="ADAL" clId="{E2C5D71D-F67A-4A5D-A04A-CDB01EF8C106}" dt="2023-10-22T09:49:43.972" v="3328" actId="2711"/>
          <ac:spMkLst>
            <pc:docMk/>
            <pc:sldMk cId="2800705283" sldId="307"/>
            <ac:spMk id="100" creationId="{93CE2250-AC40-AEEB-AD56-D1619F4B630E}"/>
          </ac:spMkLst>
        </pc:spChg>
        <pc:spChg chg="add mod">
          <ac:chgData name="Nguyễn Bùi Kim Ngân" userId="5806d19b-dc7f-4496-a52b-e481010db9b6" providerId="ADAL" clId="{E2C5D71D-F67A-4A5D-A04A-CDB01EF8C106}" dt="2023-10-22T09:49:43.972" v="3328" actId="2711"/>
          <ac:spMkLst>
            <pc:docMk/>
            <pc:sldMk cId="2800705283" sldId="307"/>
            <ac:spMk id="101" creationId="{E3209738-C496-FD9A-AF8A-33801145225D}"/>
          </ac:spMkLst>
        </pc:spChg>
        <pc:spChg chg="add mod">
          <ac:chgData name="Nguyễn Bùi Kim Ngân" userId="5806d19b-dc7f-4496-a52b-e481010db9b6" providerId="ADAL" clId="{E2C5D71D-F67A-4A5D-A04A-CDB01EF8C106}" dt="2023-10-22T09:49:43.972" v="3328" actId="2711"/>
          <ac:spMkLst>
            <pc:docMk/>
            <pc:sldMk cId="2800705283" sldId="307"/>
            <ac:spMk id="102" creationId="{759A091A-BDE3-D490-1F61-E4029867480B}"/>
          </ac:spMkLst>
        </pc:spChg>
        <pc:spChg chg="add mod">
          <ac:chgData name="Nguyễn Bùi Kim Ngân" userId="5806d19b-dc7f-4496-a52b-e481010db9b6" providerId="ADAL" clId="{E2C5D71D-F67A-4A5D-A04A-CDB01EF8C106}" dt="2023-10-22T09:49:43.972" v="3328" actId="2711"/>
          <ac:spMkLst>
            <pc:docMk/>
            <pc:sldMk cId="2800705283" sldId="307"/>
            <ac:spMk id="103" creationId="{796206B4-5467-6DF8-CDF6-EB58B578A59C}"/>
          </ac:spMkLst>
        </pc:spChg>
        <pc:spChg chg="add mod">
          <ac:chgData name="Nguyễn Bùi Kim Ngân" userId="5806d19b-dc7f-4496-a52b-e481010db9b6" providerId="ADAL" clId="{E2C5D71D-F67A-4A5D-A04A-CDB01EF8C106}" dt="2023-10-22T09:49:43.972" v="3328" actId="2711"/>
          <ac:spMkLst>
            <pc:docMk/>
            <pc:sldMk cId="2800705283" sldId="307"/>
            <ac:spMk id="104" creationId="{0180FC7A-B557-6E87-2AFE-AD8D495904D5}"/>
          </ac:spMkLst>
        </pc:spChg>
        <pc:spChg chg="add mod">
          <ac:chgData name="Nguyễn Bùi Kim Ngân" userId="5806d19b-dc7f-4496-a52b-e481010db9b6" providerId="ADAL" clId="{E2C5D71D-F67A-4A5D-A04A-CDB01EF8C106}" dt="2023-10-22T09:49:43.972" v="3328" actId="2711"/>
          <ac:spMkLst>
            <pc:docMk/>
            <pc:sldMk cId="2800705283" sldId="307"/>
            <ac:spMk id="105" creationId="{6C7C96CA-71A2-3F78-2A0F-7D4A3B29CFE6}"/>
          </ac:spMkLst>
        </pc:spChg>
        <pc:spChg chg="add mod">
          <ac:chgData name="Nguyễn Bùi Kim Ngân" userId="5806d19b-dc7f-4496-a52b-e481010db9b6" providerId="ADAL" clId="{E2C5D71D-F67A-4A5D-A04A-CDB01EF8C106}" dt="2023-10-22T09:49:43.972" v="3328" actId="2711"/>
          <ac:spMkLst>
            <pc:docMk/>
            <pc:sldMk cId="2800705283" sldId="307"/>
            <ac:spMk id="106" creationId="{11877DB6-15A5-792B-9F9A-4968F48A172D}"/>
          </ac:spMkLst>
        </pc:spChg>
        <pc:spChg chg="add mod">
          <ac:chgData name="Nguyễn Bùi Kim Ngân" userId="5806d19b-dc7f-4496-a52b-e481010db9b6" providerId="ADAL" clId="{E2C5D71D-F67A-4A5D-A04A-CDB01EF8C106}" dt="2023-10-22T09:49:43.972" v="3328" actId="2711"/>
          <ac:spMkLst>
            <pc:docMk/>
            <pc:sldMk cId="2800705283" sldId="307"/>
            <ac:spMk id="107" creationId="{46CED690-44C3-8566-72BC-5F5B9E15DE1B}"/>
          </ac:spMkLst>
        </pc:spChg>
        <pc:spChg chg="add mod">
          <ac:chgData name="Nguyễn Bùi Kim Ngân" userId="5806d19b-dc7f-4496-a52b-e481010db9b6" providerId="ADAL" clId="{E2C5D71D-F67A-4A5D-A04A-CDB01EF8C106}" dt="2023-10-22T09:49:43.972" v="3328" actId="2711"/>
          <ac:spMkLst>
            <pc:docMk/>
            <pc:sldMk cId="2800705283" sldId="307"/>
            <ac:spMk id="108" creationId="{6C21A7F2-9314-2DE7-F05F-D06D4E6EE26A}"/>
          </ac:spMkLst>
        </pc:spChg>
        <pc:spChg chg="add mod">
          <ac:chgData name="Nguyễn Bùi Kim Ngân" userId="5806d19b-dc7f-4496-a52b-e481010db9b6" providerId="ADAL" clId="{E2C5D71D-F67A-4A5D-A04A-CDB01EF8C106}" dt="2023-10-22T09:49:43.972" v="3328" actId="2711"/>
          <ac:spMkLst>
            <pc:docMk/>
            <pc:sldMk cId="2800705283" sldId="307"/>
            <ac:spMk id="109" creationId="{31C6AF3E-6D5E-E76B-93C9-CE85DB642574}"/>
          </ac:spMkLst>
        </pc:spChg>
        <pc:spChg chg="add mod">
          <ac:chgData name="Nguyễn Bùi Kim Ngân" userId="5806d19b-dc7f-4496-a52b-e481010db9b6" providerId="ADAL" clId="{E2C5D71D-F67A-4A5D-A04A-CDB01EF8C106}" dt="2023-10-22T09:50:15.412" v="3362" actId="1076"/>
          <ac:spMkLst>
            <pc:docMk/>
            <pc:sldMk cId="2800705283" sldId="307"/>
            <ac:spMk id="110" creationId="{BA75FEB6-0E81-DC83-2213-39EB5E5BE918}"/>
          </ac:spMkLst>
        </pc:spChg>
        <pc:spChg chg="add mod">
          <ac:chgData name="Nguyễn Bùi Kim Ngân" userId="5806d19b-dc7f-4496-a52b-e481010db9b6" providerId="ADAL" clId="{E2C5D71D-F67A-4A5D-A04A-CDB01EF8C106}" dt="2023-10-22T09:49:43.972" v="3328" actId="2711"/>
          <ac:spMkLst>
            <pc:docMk/>
            <pc:sldMk cId="2800705283" sldId="307"/>
            <ac:spMk id="111" creationId="{93A464B0-6B86-44E9-80C6-649DC2A7F30E}"/>
          </ac:spMkLst>
        </pc:spChg>
        <pc:spChg chg="add mod">
          <ac:chgData name="Nguyễn Bùi Kim Ngân" userId="5806d19b-dc7f-4496-a52b-e481010db9b6" providerId="ADAL" clId="{E2C5D71D-F67A-4A5D-A04A-CDB01EF8C106}" dt="2023-10-22T09:49:43.972" v="3328" actId="2711"/>
          <ac:spMkLst>
            <pc:docMk/>
            <pc:sldMk cId="2800705283" sldId="307"/>
            <ac:spMk id="112" creationId="{29B299C8-842F-7C5D-F426-40C6C7004597}"/>
          </ac:spMkLst>
        </pc:spChg>
        <pc:spChg chg="add mod">
          <ac:chgData name="Nguyễn Bùi Kim Ngân" userId="5806d19b-dc7f-4496-a52b-e481010db9b6" providerId="ADAL" clId="{E2C5D71D-F67A-4A5D-A04A-CDB01EF8C106}" dt="2023-10-22T09:49:43.972" v="3328" actId="2711"/>
          <ac:spMkLst>
            <pc:docMk/>
            <pc:sldMk cId="2800705283" sldId="307"/>
            <ac:spMk id="113" creationId="{5CD9F487-4D6D-EBB9-7C84-C44D640832EA}"/>
          </ac:spMkLst>
        </pc:spChg>
        <pc:spChg chg="add mod">
          <ac:chgData name="Nguyễn Bùi Kim Ngân" userId="5806d19b-dc7f-4496-a52b-e481010db9b6" providerId="ADAL" clId="{E2C5D71D-F67A-4A5D-A04A-CDB01EF8C106}" dt="2023-10-22T09:49:43.972" v="3328" actId="2711"/>
          <ac:spMkLst>
            <pc:docMk/>
            <pc:sldMk cId="2800705283" sldId="307"/>
            <ac:spMk id="114" creationId="{BA2475E1-8B63-C612-777B-29A593FD351C}"/>
          </ac:spMkLst>
        </pc:spChg>
        <pc:spChg chg="add mod">
          <ac:chgData name="Nguyễn Bùi Kim Ngân" userId="5806d19b-dc7f-4496-a52b-e481010db9b6" providerId="ADAL" clId="{E2C5D71D-F67A-4A5D-A04A-CDB01EF8C106}" dt="2023-10-22T09:50:52.271" v="3371"/>
          <ac:spMkLst>
            <pc:docMk/>
            <pc:sldMk cId="2800705283" sldId="307"/>
            <ac:spMk id="116" creationId="{2C9741E1-60AD-175D-DD19-ACEA5BE2811D}"/>
          </ac:spMkLst>
        </pc:spChg>
        <pc:spChg chg="add mod">
          <ac:chgData name="Nguyễn Bùi Kim Ngân" userId="5806d19b-dc7f-4496-a52b-e481010db9b6" providerId="ADAL" clId="{E2C5D71D-F67A-4A5D-A04A-CDB01EF8C106}" dt="2023-10-22T09:50:52.271" v="3371"/>
          <ac:spMkLst>
            <pc:docMk/>
            <pc:sldMk cId="2800705283" sldId="307"/>
            <ac:spMk id="117" creationId="{9D763869-E003-A620-C51A-2EA2B6964BCC}"/>
          </ac:spMkLst>
        </pc:spChg>
        <pc:spChg chg="add mod">
          <ac:chgData name="Nguyễn Bùi Kim Ngân" userId="5806d19b-dc7f-4496-a52b-e481010db9b6" providerId="ADAL" clId="{E2C5D71D-F67A-4A5D-A04A-CDB01EF8C106}" dt="2023-10-22T09:50:52.271" v="3371"/>
          <ac:spMkLst>
            <pc:docMk/>
            <pc:sldMk cId="2800705283" sldId="307"/>
            <ac:spMk id="118" creationId="{8EE30106-AE0E-4B18-953B-97E172E10B93}"/>
          </ac:spMkLst>
        </pc:spChg>
        <pc:spChg chg="add mod">
          <ac:chgData name="Nguyễn Bùi Kim Ngân" userId="5806d19b-dc7f-4496-a52b-e481010db9b6" providerId="ADAL" clId="{E2C5D71D-F67A-4A5D-A04A-CDB01EF8C106}" dt="2023-10-22T09:50:52.271" v="3371"/>
          <ac:spMkLst>
            <pc:docMk/>
            <pc:sldMk cId="2800705283" sldId="307"/>
            <ac:spMk id="119" creationId="{171AE544-5F09-758E-AED8-B0683B9E3AF2}"/>
          </ac:spMkLst>
        </pc:spChg>
        <pc:spChg chg="add mod">
          <ac:chgData name="Nguyễn Bùi Kim Ngân" userId="5806d19b-dc7f-4496-a52b-e481010db9b6" providerId="ADAL" clId="{E2C5D71D-F67A-4A5D-A04A-CDB01EF8C106}" dt="2023-10-22T09:50:52.271" v="3371"/>
          <ac:spMkLst>
            <pc:docMk/>
            <pc:sldMk cId="2800705283" sldId="307"/>
            <ac:spMk id="120" creationId="{C2F40807-DAB2-573D-0728-E6638A0CDF7A}"/>
          </ac:spMkLst>
        </pc:spChg>
        <pc:spChg chg="add mod">
          <ac:chgData name="Nguyễn Bùi Kim Ngân" userId="5806d19b-dc7f-4496-a52b-e481010db9b6" providerId="ADAL" clId="{E2C5D71D-F67A-4A5D-A04A-CDB01EF8C106}" dt="2023-10-22T09:50:52.271" v="3371"/>
          <ac:spMkLst>
            <pc:docMk/>
            <pc:sldMk cId="2800705283" sldId="307"/>
            <ac:spMk id="121" creationId="{C78DB62E-ECC6-BB9F-1DD0-4D6C719837A6}"/>
          </ac:spMkLst>
        </pc:spChg>
        <pc:spChg chg="add mod">
          <ac:chgData name="Nguyễn Bùi Kim Ngân" userId="5806d19b-dc7f-4496-a52b-e481010db9b6" providerId="ADAL" clId="{E2C5D71D-F67A-4A5D-A04A-CDB01EF8C106}" dt="2023-10-22T09:50:52.271" v="3371"/>
          <ac:spMkLst>
            <pc:docMk/>
            <pc:sldMk cId="2800705283" sldId="307"/>
            <ac:spMk id="122" creationId="{B26AD624-064E-6216-273C-4B71368B0590}"/>
          </ac:spMkLst>
        </pc:spChg>
        <pc:spChg chg="add mod">
          <ac:chgData name="Nguyễn Bùi Kim Ngân" userId="5806d19b-dc7f-4496-a52b-e481010db9b6" providerId="ADAL" clId="{E2C5D71D-F67A-4A5D-A04A-CDB01EF8C106}" dt="2023-10-22T09:50:52.271" v="3371"/>
          <ac:spMkLst>
            <pc:docMk/>
            <pc:sldMk cId="2800705283" sldId="307"/>
            <ac:spMk id="123" creationId="{B690A8D9-B3BB-06CC-3233-0C7EA66E86B0}"/>
          </ac:spMkLst>
        </pc:spChg>
        <pc:spChg chg="add mod">
          <ac:chgData name="Nguyễn Bùi Kim Ngân" userId="5806d19b-dc7f-4496-a52b-e481010db9b6" providerId="ADAL" clId="{E2C5D71D-F67A-4A5D-A04A-CDB01EF8C106}" dt="2023-10-22T09:50:52.271" v="3371"/>
          <ac:spMkLst>
            <pc:docMk/>
            <pc:sldMk cId="2800705283" sldId="307"/>
            <ac:spMk id="124" creationId="{D05A9B11-CB60-07D5-8290-771116A1A0CC}"/>
          </ac:spMkLst>
        </pc:spChg>
        <pc:spChg chg="add mod">
          <ac:chgData name="Nguyễn Bùi Kim Ngân" userId="5806d19b-dc7f-4496-a52b-e481010db9b6" providerId="ADAL" clId="{E2C5D71D-F67A-4A5D-A04A-CDB01EF8C106}" dt="2023-10-22T09:50:52.271" v="3371"/>
          <ac:spMkLst>
            <pc:docMk/>
            <pc:sldMk cId="2800705283" sldId="307"/>
            <ac:spMk id="125" creationId="{5F0DF837-4DBE-34B1-CC03-664A2B4D01DE}"/>
          </ac:spMkLst>
        </pc:spChg>
        <pc:spChg chg="add mod">
          <ac:chgData name="Nguyễn Bùi Kim Ngân" userId="5806d19b-dc7f-4496-a52b-e481010db9b6" providerId="ADAL" clId="{E2C5D71D-F67A-4A5D-A04A-CDB01EF8C106}" dt="2023-10-22T09:50:52.271" v="3371"/>
          <ac:spMkLst>
            <pc:docMk/>
            <pc:sldMk cId="2800705283" sldId="307"/>
            <ac:spMk id="128" creationId="{45FBB016-5DBE-A4C9-3FA9-740DC5D6BE75}"/>
          </ac:spMkLst>
        </pc:spChg>
        <pc:spChg chg="add mod">
          <ac:chgData name="Nguyễn Bùi Kim Ngân" userId="5806d19b-dc7f-4496-a52b-e481010db9b6" providerId="ADAL" clId="{E2C5D71D-F67A-4A5D-A04A-CDB01EF8C106}" dt="2023-10-22T09:50:52.271" v="3371"/>
          <ac:spMkLst>
            <pc:docMk/>
            <pc:sldMk cId="2800705283" sldId="307"/>
            <ac:spMk id="132" creationId="{4FB90BB2-51B8-23B6-F69D-419DF1A9F007}"/>
          </ac:spMkLst>
        </pc:spChg>
        <pc:spChg chg="add mod">
          <ac:chgData name="Nguyễn Bùi Kim Ngân" userId="5806d19b-dc7f-4496-a52b-e481010db9b6" providerId="ADAL" clId="{E2C5D71D-F67A-4A5D-A04A-CDB01EF8C106}" dt="2023-10-22T09:50:52.271" v="3371"/>
          <ac:spMkLst>
            <pc:docMk/>
            <pc:sldMk cId="2800705283" sldId="307"/>
            <ac:spMk id="133" creationId="{A70127E7-90EF-BA75-9877-B0D1054DD5F4}"/>
          </ac:spMkLst>
        </pc:spChg>
        <pc:spChg chg="add mod">
          <ac:chgData name="Nguyễn Bùi Kim Ngân" userId="5806d19b-dc7f-4496-a52b-e481010db9b6" providerId="ADAL" clId="{E2C5D71D-F67A-4A5D-A04A-CDB01EF8C106}" dt="2023-10-22T09:50:52.271" v="3371"/>
          <ac:spMkLst>
            <pc:docMk/>
            <pc:sldMk cId="2800705283" sldId="307"/>
            <ac:spMk id="134" creationId="{B2DB81B9-7D98-8411-FFD4-A74D3EDB9A5B}"/>
          </ac:spMkLst>
        </pc:spChg>
        <pc:spChg chg="add mod">
          <ac:chgData name="Nguyễn Bùi Kim Ngân" userId="5806d19b-dc7f-4496-a52b-e481010db9b6" providerId="ADAL" clId="{E2C5D71D-F67A-4A5D-A04A-CDB01EF8C106}" dt="2023-10-22T09:50:52.271" v="3371"/>
          <ac:spMkLst>
            <pc:docMk/>
            <pc:sldMk cId="2800705283" sldId="307"/>
            <ac:spMk id="135" creationId="{64038428-57EC-7E3A-1DCA-48B93D15A701}"/>
          </ac:spMkLst>
        </pc:spChg>
        <pc:spChg chg="add mod">
          <ac:chgData name="Nguyễn Bùi Kim Ngân" userId="5806d19b-dc7f-4496-a52b-e481010db9b6" providerId="ADAL" clId="{E2C5D71D-F67A-4A5D-A04A-CDB01EF8C106}" dt="2023-10-22T09:50:52.271" v="3371"/>
          <ac:spMkLst>
            <pc:docMk/>
            <pc:sldMk cId="2800705283" sldId="307"/>
            <ac:spMk id="136" creationId="{1CFEA849-8127-2814-5CA0-3B592D6E084A}"/>
          </ac:spMkLst>
        </pc:spChg>
        <pc:spChg chg="add mod">
          <ac:chgData name="Nguyễn Bùi Kim Ngân" userId="5806d19b-dc7f-4496-a52b-e481010db9b6" providerId="ADAL" clId="{E2C5D71D-F67A-4A5D-A04A-CDB01EF8C106}" dt="2023-10-22T09:50:52.271" v="3371"/>
          <ac:spMkLst>
            <pc:docMk/>
            <pc:sldMk cId="2800705283" sldId="307"/>
            <ac:spMk id="137" creationId="{F9A054B6-8BC4-0E3F-B45C-26AD2D01DF0A}"/>
          </ac:spMkLst>
        </pc:spChg>
        <pc:spChg chg="add mod">
          <ac:chgData name="Nguyễn Bùi Kim Ngân" userId="5806d19b-dc7f-4496-a52b-e481010db9b6" providerId="ADAL" clId="{E2C5D71D-F67A-4A5D-A04A-CDB01EF8C106}" dt="2023-10-22T09:50:52.271" v="3371"/>
          <ac:spMkLst>
            <pc:docMk/>
            <pc:sldMk cId="2800705283" sldId="307"/>
            <ac:spMk id="138" creationId="{C9283FED-F513-4F03-5540-8E47E854F7AF}"/>
          </ac:spMkLst>
        </pc:spChg>
        <pc:spChg chg="add mod">
          <ac:chgData name="Nguyễn Bùi Kim Ngân" userId="5806d19b-dc7f-4496-a52b-e481010db9b6" providerId="ADAL" clId="{E2C5D71D-F67A-4A5D-A04A-CDB01EF8C106}" dt="2023-10-22T09:50:52.271" v="3371"/>
          <ac:spMkLst>
            <pc:docMk/>
            <pc:sldMk cId="2800705283" sldId="307"/>
            <ac:spMk id="139" creationId="{2B8D1CC6-01C8-3796-2466-1446B3EE8683}"/>
          </ac:spMkLst>
        </pc:spChg>
        <pc:spChg chg="add mod">
          <ac:chgData name="Nguyễn Bùi Kim Ngân" userId="5806d19b-dc7f-4496-a52b-e481010db9b6" providerId="ADAL" clId="{E2C5D71D-F67A-4A5D-A04A-CDB01EF8C106}" dt="2023-10-22T09:50:52.271" v="3371"/>
          <ac:spMkLst>
            <pc:docMk/>
            <pc:sldMk cId="2800705283" sldId="307"/>
            <ac:spMk id="140" creationId="{A6DD5B73-3E60-67E2-5FE2-403C79F71231}"/>
          </ac:spMkLst>
        </pc:spChg>
        <pc:spChg chg="add mod">
          <ac:chgData name="Nguyễn Bùi Kim Ngân" userId="5806d19b-dc7f-4496-a52b-e481010db9b6" providerId="ADAL" clId="{E2C5D71D-F67A-4A5D-A04A-CDB01EF8C106}" dt="2023-10-22T09:50:52.271" v="3371"/>
          <ac:spMkLst>
            <pc:docMk/>
            <pc:sldMk cId="2800705283" sldId="307"/>
            <ac:spMk id="141" creationId="{5A4399B9-6215-E15B-E810-6FAA63903946}"/>
          </ac:spMkLst>
        </pc:spChg>
        <pc:spChg chg="add mod">
          <ac:chgData name="Nguyễn Bùi Kim Ngân" userId="5806d19b-dc7f-4496-a52b-e481010db9b6" providerId="ADAL" clId="{E2C5D71D-F67A-4A5D-A04A-CDB01EF8C106}" dt="2023-10-22T09:50:52.271" v="3371"/>
          <ac:spMkLst>
            <pc:docMk/>
            <pc:sldMk cId="2800705283" sldId="307"/>
            <ac:spMk id="142" creationId="{653C0CEF-2F06-780E-3F45-2AA5CF00E254}"/>
          </ac:spMkLst>
        </pc:spChg>
        <pc:spChg chg="add mod">
          <ac:chgData name="Nguyễn Bùi Kim Ngân" userId="5806d19b-dc7f-4496-a52b-e481010db9b6" providerId="ADAL" clId="{E2C5D71D-F67A-4A5D-A04A-CDB01EF8C106}" dt="2023-10-22T09:50:52.271" v="3371"/>
          <ac:spMkLst>
            <pc:docMk/>
            <pc:sldMk cId="2800705283" sldId="307"/>
            <ac:spMk id="143" creationId="{6AEFD3F6-6E76-A7E3-E1A1-7CC5F488C65F}"/>
          </ac:spMkLst>
        </pc:spChg>
        <pc:spChg chg="add mod">
          <ac:chgData name="Nguyễn Bùi Kim Ngân" userId="5806d19b-dc7f-4496-a52b-e481010db9b6" providerId="ADAL" clId="{E2C5D71D-F67A-4A5D-A04A-CDB01EF8C106}" dt="2023-10-22T09:50:52.271" v="3371"/>
          <ac:spMkLst>
            <pc:docMk/>
            <pc:sldMk cId="2800705283" sldId="307"/>
            <ac:spMk id="144" creationId="{348D84C1-8BC5-656A-1D5D-1532DB6B16AE}"/>
          </ac:spMkLst>
        </pc:spChg>
        <pc:spChg chg="add mod">
          <ac:chgData name="Nguyễn Bùi Kim Ngân" userId="5806d19b-dc7f-4496-a52b-e481010db9b6" providerId="ADAL" clId="{E2C5D71D-F67A-4A5D-A04A-CDB01EF8C106}" dt="2023-10-22T09:50:52.271" v="3371"/>
          <ac:spMkLst>
            <pc:docMk/>
            <pc:sldMk cId="2800705283" sldId="307"/>
            <ac:spMk id="145" creationId="{68AFBCB9-9A77-8B5B-EA46-FC01B1FCF7BA}"/>
          </ac:spMkLst>
        </pc:spChg>
        <pc:spChg chg="add mod">
          <ac:chgData name="Nguyễn Bùi Kim Ngân" userId="5806d19b-dc7f-4496-a52b-e481010db9b6" providerId="ADAL" clId="{E2C5D71D-F67A-4A5D-A04A-CDB01EF8C106}" dt="2023-10-22T09:50:52.271" v="3371"/>
          <ac:spMkLst>
            <pc:docMk/>
            <pc:sldMk cId="2800705283" sldId="307"/>
            <ac:spMk id="146" creationId="{67E0A5BA-6358-63DA-A27E-22277B764F38}"/>
          </ac:spMkLst>
        </pc:spChg>
        <pc:spChg chg="add mod">
          <ac:chgData name="Nguyễn Bùi Kim Ngân" userId="5806d19b-dc7f-4496-a52b-e481010db9b6" providerId="ADAL" clId="{E2C5D71D-F67A-4A5D-A04A-CDB01EF8C106}" dt="2023-10-22T09:50:52.271" v="3371"/>
          <ac:spMkLst>
            <pc:docMk/>
            <pc:sldMk cId="2800705283" sldId="307"/>
            <ac:spMk id="147" creationId="{99876FFA-DEBE-4742-3F86-47DB0294A46C}"/>
          </ac:spMkLst>
        </pc:spChg>
        <pc:spChg chg="add mod">
          <ac:chgData name="Nguyễn Bùi Kim Ngân" userId="5806d19b-dc7f-4496-a52b-e481010db9b6" providerId="ADAL" clId="{E2C5D71D-F67A-4A5D-A04A-CDB01EF8C106}" dt="2023-10-22T09:50:52.271" v="3371"/>
          <ac:spMkLst>
            <pc:docMk/>
            <pc:sldMk cId="2800705283" sldId="307"/>
            <ac:spMk id="148" creationId="{05BB1E5D-7BEB-6D1C-B068-47C67DDFE716}"/>
          </ac:spMkLst>
        </pc:spChg>
        <pc:spChg chg="add mod">
          <ac:chgData name="Nguyễn Bùi Kim Ngân" userId="5806d19b-dc7f-4496-a52b-e481010db9b6" providerId="ADAL" clId="{E2C5D71D-F67A-4A5D-A04A-CDB01EF8C106}" dt="2023-10-22T09:50:52.271" v="3371"/>
          <ac:spMkLst>
            <pc:docMk/>
            <pc:sldMk cId="2800705283" sldId="307"/>
            <ac:spMk id="149" creationId="{22292693-72DD-7E58-1538-8F01F5D255BF}"/>
          </ac:spMkLst>
        </pc:spChg>
        <pc:spChg chg="add mod">
          <ac:chgData name="Nguyễn Bùi Kim Ngân" userId="5806d19b-dc7f-4496-a52b-e481010db9b6" providerId="ADAL" clId="{E2C5D71D-F67A-4A5D-A04A-CDB01EF8C106}" dt="2023-10-22T09:50:52.271" v="3371"/>
          <ac:spMkLst>
            <pc:docMk/>
            <pc:sldMk cId="2800705283" sldId="307"/>
            <ac:spMk id="150" creationId="{A8738CBD-9A22-E621-C192-40ABF410F7AF}"/>
          </ac:spMkLst>
        </pc:spChg>
        <pc:spChg chg="add mod">
          <ac:chgData name="Nguyễn Bùi Kim Ngân" userId="5806d19b-dc7f-4496-a52b-e481010db9b6" providerId="ADAL" clId="{E2C5D71D-F67A-4A5D-A04A-CDB01EF8C106}" dt="2023-10-22T09:50:52.271" v="3371"/>
          <ac:spMkLst>
            <pc:docMk/>
            <pc:sldMk cId="2800705283" sldId="307"/>
            <ac:spMk id="151" creationId="{66C88E1C-1B36-F4EC-8575-95B7320DAFCF}"/>
          </ac:spMkLst>
        </pc:spChg>
        <pc:spChg chg="add mod">
          <ac:chgData name="Nguyễn Bùi Kim Ngân" userId="5806d19b-dc7f-4496-a52b-e481010db9b6" providerId="ADAL" clId="{E2C5D71D-F67A-4A5D-A04A-CDB01EF8C106}" dt="2023-10-22T09:50:52.271" v="3371"/>
          <ac:spMkLst>
            <pc:docMk/>
            <pc:sldMk cId="2800705283" sldId="307"/>
            <ac:spMk id="152" creationId="{10EF882F-F7ED-9A3E-0B47-79F6F8D7A98A}"/>
          </ac:spMkLst>
        </pc:spChg>
        <pc:spChg chg="add mod">
          <ac:chgData name="Nguyễn Bùi Kim Ngân" userId="5806d19b-dc7f-4496-a52b-e481010db9b6" providerId="ADAL" clId="{E2C5D71D-F67A-4A5D-A04A-CDB01EF8C106}" dt="2023-10-22T09:50:52.271" v="3371"/>
          <ac:spMkLst>
            <pc:docMk/>
            <pc:sldMk cId="2800705283" sldId="307"/>
            <ac:spMk id="153" creationId="{BC06DB79-FE57-5CD3-DAF5-03B066CDFF0F}"/>
          </ac:spMkLst>
        </pc:spChg>
        <pc:spChg chg="add mod">
          <ac:chgData name="Nguyễn Bùi Kim Ngân" userId="5806d19b-dc7f-4496-a52b-e481010db9b6" providerId="ADAL" clId="{E2C5D71D-F67A-4A5D-A04A-CDB01EF8C106}" dt="2023-10-22T09:50:52.271" v="3371"/>
          <ac:spMkLst>
            <pc:docMk/>
            <pc:sldMk cId="2800705283" sldId="307"/>
            <ac:spMk id="154" creationId="{8B442C27-4009-EB4C-E8E1-BCCD840A08E0}"/>
          </ac:spMkLst>
        </pc:spChg>
        <pc:spChg chg="add mod">
          <ac:chgData name="Nguyễn Bùi Kim Ngân" userId="5806d19b-dc7f-4496-a52b-e481010db9b6" providerId="ADAL" clId="{E2C5D71D-F67A-4A5D-A04A-CDB01EF8C106}" dt="2023-10-22T09:50:52.271" v="3371"/>
          <ac:spMkLst>
            <pc:docMk/>
            <pc:sldMk cId="2800705283" sldId="307"/>
            <ac:spMk id="155" creationId="{C31D3E98-3A85-8116-40F3-52A569E9354B}"/>
          </ac:spMkLst>
        </pc:spChg>
        <pc:spChg chg="add mod">
          <ac:chgData name="Nguyễn Bùi Kim Ngân" userId="5806d19b-dc7f-4496-a52b-e481010db9b6" providerId="ADAL" clId="{E2C5D71D-F67A-4A5D-A04A-CDB01EF8C106}" dt="2023-10-22T09:50:52.271" v="3371"/>
          <ac:spMkLst>
            <pc:docMk/>
            <pc:sldMk cId="2800705283" sldId="307"/>
            <ac:spMk id="156" creationId="{4CAAC34D-C68A-266E-D5BA-B2253FD3E67A}"/>
          </ac:spMkLst>
        </pc:spChg>
        <pc:spChg chg="add mod">
          <ac:chgData name="Nguyễn Bùi Kim Ngân" userId="5806d19b-dc7f-4496-a52b-e481010db9b6" providerId="ADAL" clId="{E2C5D71D-F67A-4A5D-A04A-CDB01EF8C106}" dt="2023-10-22T09:50:52.271" v="3371"/>
          <ac:spMkLst>
            <pc:docMk/>
            <pc:sldMk cId="2800705283" sldId="307"/>
            <ac:spMk id="157" creationId="{BDD2ADAD-69F4-2DB9-D195-48A91AA7F702}"/>
          </ac:spMkLst>
        </pc:spChg>
        <pc:spChg chg="add mod topLvl">
          <ac:chgData name="Nguyễn Bùi Kim Ngân" userId="5806d19b-dc7f-4496-a52b-e481010db9b6" providerId="ADAL" clId="{E2C5D71D-F67A-4A5D-A04A-CDB01EF8C106}" dt="2023-10-22T10:04:04.054" v="3561" actId="164"/>
          <ac:spMkLst>
            <pc:docMk/>
            <pc:sldMk cId="2800705283" sldId="307"/>
            <ac:spMk id="158" creationId="{66F77A57-40EE-240C-DCDD-AC5CE4CE7F13}"/>
          </ac:spMkLst>
        </pc:spChg>
        <pc:spChg chg="add mod topLvl">
          <ac:chgData name="Nguyễn Bùi Kim Ngân" userId="5806d19b-dc7f-4496-a52b-e481010db9b6" providerId="ADAL" clId="{E2C5D71D-F67A-4A5D-A04A-CDB01EF8C106}" dt="2023-10-22T14:35:43.573" v="5908" actId="1076"/>
          <ac:spMkLst>
            <pc:docMk/>
            <pc:sldMk cId="2800705283" sldId="307"/>
            <ac:spMk id="159" creationId="{D13F78D5-35AD-2460-9B80-C552DB2B8C8C}"/>
          </ac:spMkLst>
        </pc:spChg>
        <pc:spChg chg="add mod topLvl">
          <ac:chgData name="Nguyễn Bùi Kim Ngân" userId="5806d19b-dc7f-4496-a52b-e481010db9b6" providerId="ADAL" clId="{E2C5D71D-F67A-4A5D-A04A-CDB01EF8C106}" dt="2023-10-22T10:04:04.054" v="3561" actId="164"/>
          <ac:spMkLst>
            <pc:docMk/>
            <pc:sldMk cId="2800705283" sldId="307"/>
            <ac:spMk id="160" creationId="{57EF89E8-89E8-51FB-C38D-6C5B8D876019}"/>
          </ac:spMkLst>
        </pc:spChg>
        <pc:spChg chg="add mod topLvl">
          <ac:chgData name="Nguyễn Bùi Kim Ngân" userId="5806d19b-dc7f-4496-a52b-e481010db9b6" providerId="ADAL" clId="{E2C5D71D-F67A-4A5D-A04A-CDB01EF8C106}" dt="2023-10-22T10:24:42.817" v="4001" actId="207"/>
          <ac:spMkLst>
            <pc:docMk/>
            <pc:sldMk cId="2800705283" sldId="307"/>
            <ac:spMk id="161" creationId="{29C6DA9F-277A-0AB7-DB00-F16F1DE339B2}"/>
          </ac:spMkLst>
        </pc:spChg>
        <pc:spChg chg="add mod ord topLvl">
          <ac:chgData name="Nguyễn Bùi Kim Ngân" userId="5806d19b-dc7f-4496-a52b-e481010db9b6" providerId="ADAL" clId="{E2C5D71D-F67A-4A5D-A04A-CDB01EF8C106}" dt="2023-10-22T14:36:31.744" v="5919" actId="1076"/>
          <ac:spMkLst>
            <pc:docMk/>
            <pc:sldMk cId="2800705283" sldId="307"/>
            <ac:spMk id="162" creationId="{35AB1775-163C-A2BB-DAA1-61749BE6A491}"/>
          </ac:spMkLst>
        </pc:spChg>
        <pc:spChg chg="add mod topLvl">
          <ac:chgData name="Nguyễn Bùi Kim Ngân" userId="5806d19b-dc7f-4496-a52b-e481010db9b6" providerId="ADAL" clId="{E2C5D71D-F67A-4A5D-A04A-CDB01EF8C106}" dt="2023-10-22T10:04:04.054" v="3561" actId="164"/>
          <ac:spMkLst>
            <pc:docMk/>
            <pc:sldMk cId="2800705283" sldId="307"/>
            <ac:spMk id="163" creationId="{30309257-37CC-BA39-90E1-4979ECE22802}"/>
          </ac:spMkLst>
        </pc:spChg>
        <pc:spChg chg="add mod topLvl">
          <ac:chgData name="Nguyễn Bùi Kim Ngân" userId="5806d19b-dc7f-4496-a52b-e481010db9b6" providerId="ADAL" clId="{E2C5D71D-F67A-4A5D-A04A-CDB01EF8C106}" dt="2023-10-22T10:04:04.054" v="3561" actId="164"/>
          <ac:spMkLst>
            <pc:docMk/>
            <pc:sldMk cId="2800705283" sldId="307"/>
            <ac:spMk id="164" creationId="{C463B00E-509E-32EB-5DC4-BBBC2C466B45}"/>
          </ac:spMkLst>
        </pc:spChg>
        <pc:spChg chg="add mod ord topLvl">
          <ac:chgData name="Nguyễn Bùi Kim Ngân" userId="5806d19b-dc7f-4496-a52b-e481010db9b6" providerId="ADAL" clId="{E2C5D71D-F67A-4A5D-A04A-CDB01EF8C106}" dt="2023-10-22T14:36:43.465" v="5922" actId="166"/>
          <ac:spMkLst>
            <pc:docMk/>
            <pc:sldMk cId="2800705283" sldId="307"/>
            <ac:spMk id="165" creationId="{211B3FFA-DB5A-FAC4-1DA2-BFF580884572}"/>
          </ac:spMkLst>
        </pc:spChg>
        <pc:spChg chg="add mod ord topLvl">
          <ac:chgData name="Nguyễn Bùi Kim Ngân" userId="5806d19b-dc7f-4496-a52b-e481010db9b6" providerId="ADAL" clId="{E2C5D71D-F67A-4A5D-A04A-CDB01EF8C106}" dt="2023-10-22T14:39:22.547" v="5965" actId="113"/>
          <ac:spMkLst>
            <pc:docMk/>
            <pc:sldMk cId="2800705283" sldId="307"/>
            <ac:spMk id="166" creationId="{D7CB686B-F3D2-F3A7-34F2-4A0D86787CB1}"/>
          </ac:spMkLst>
        </pc:spChg>
        <pc:spChg chg="add mod ord topLvl">
          <ac:chgData name="Nguyễn Bùi Kim Ngân" userId="5806d19b-dc7f-4496-a52b-e481010db9b6" providerId="ADAL" clId="{E2C5D71D-F67A-4A5D-A04A-CDB01EF8C106}" dt="2023-10-22T14:37:43.790" v="5930" actId="1076"/>
          <ac:spMkLst>
            <pc:docMk/>
            <pc:sldMk cId="2800705283" sldId="307"/>
            <ac:spMk id="167" creationId="{664EF443-6EDF-BAFD-DBF7-B4F30C8C2B02}"/>
          </ac:spMkLst>
        </pc:spChg>
        <pc:spChg chg="add del mod topLvl">
          <ac:chgData name="Nguyễn Bùi Kim Ngân" userId="5806d19b-dc7f-4496-a52b-e481010db9b6" providerId="ADAL" clId="{E2C5D71D-F67A-4A5D-A04A-CDB01EF8C106}" dt="2023-10-22T10:03:10.597" v="3550" actId="478"/>
          <ac:spMkLst>
            <pc:docMk/>
            <pc:sldMk cId="2800705283" sldId="307"/>
            <ac:spMk id="170" creationId="{17C51C19-6DA2-3A22-1097-4D5BC1326D98}"/>
          </ac:spMkLst>
        </pc:spChg>
        <pc:spChg chg="add mod topLvl">
          <ac:chgData name="Nguyễn Bùi Kim Ngân" userId="5806d19b-dc7f-4496-a52b-e481010db9b6" providerId="ADAL" clId="{E2C5D71D-F67A-4A5D-A04A-CDB01EF8C106}" dt="2023-10-22T10:04:04.054" v="3561" actId="164"/>
          <ac:spMkLst>
            <pc:docMk/>
            <pc:sldMk cId="2800705283" sldId="307"/>
            <ac:spMk id="174" creationId="{165BDE2E-6364-DFFB-5FE8-40E35AF78826}"/>
          </ac:spMkLst>
        </pc:spChg>
        <pc:spChg chg="add del mod">
          <ac:chgData name="Nguyễn Bùi Kim Ngân" userId="5806d19b-dc7f-4496-a52b-e481010db9b6" providerId="ADAL" clId="{E2C5D71D-F67A-4A5D-A04A-CDB01EF8C106}" dt="2023-10-22T09:57:27.005" v="3482" actId="478"/>
          <ac:spMkLst>
            <pc:docMk/>
            <pc:sldMk cId="2800705283" sldId="307"/>
            <ac:spMk id="175" creationId="{BC690C4D-FD33-BC30-CC31-6F1CF7CBB3DD}"/>
          </ac:spMkLst>
        </pc:spChg>
        <pc:spChg chg="add del mod">
          <ac:chgData name="Nguyễn Bùi Kim Ngân" userId="5806d19b-dc7f-4496-a52b-e481010db9b6" providerId="ADAL" clId="{E2C5D71D-F67A-4A5D-A04A-CDB01EF8C106}" dt="2023-10-22T09:57:10.866" v="3474" actId="478"/>
          <ac:spMkLst>
            <pc:docMk/>
            <pc:sldMk cId="2800705283" sldId="307"/>
            <ac:spMk id="176" creationId="{E6C56218-7D2C-BD4B-5F78-B4052C0DF90A}"/>
          </ac:spMkLst>
        </pc:spChg>
        <pc:spChg chg="add del mod">
          <ac:chgData name="Nguyễn Bùi Kim Ngân" userId="5806d19b-dc7f-4496-a52b-e481010db9b6" providerId="ADAL" clId="{E2C5D71D-F67A-4A5D-A04A-CDB01EF8C106}" dt="2023-10-22T09:57:21.985" v="3479" actId="478"/>
          <ac:spMkLst>
            <pc:docMk/>
            <pc:sldMk cId="2800705283" sldId="307"/>
            <ac:spMk id="177" creationId="{5A2C4AB8-4A94-0C25-F519-D30C15D755A5}"/>
          </ac:spMkLst>
        </pc:spChg>
        <pc:spChg chg="add del mod">
          <ac:chgData name="Nguyễn Bùi Kim Ngân" userId="5806d19b-dc7f-4496-a52b-e481010db9b6" providerId="ADAL" clId="{E2C5D71D-F67A-4A5D-A04A-CDB01EF8C106}" dt="2023-10-22T09:57:15.289" v="3475" actId="478"/>
          <ac:spMkLst>
            <pc:docMk/>
            <pc:sldMk cId="2800705283" sldId="307"/>
            <ac:spMk id="178" creationId="{A913671A-2600-1F8D-F4F0-F870F4829F2A}"/>
          </ac:spMkLst>
        </pc:spChg>
        <pc:spChg chg="add del mod">
          <ac:chgData name="Nguyễn Bùi Kim Ngân" userId="5806d19b-dc7f-4496-a52b-e481010db9b6" providerId="ADAL" clId="{E2C5D71D-F67A-4A5D-A04A-CDB01EF8C106}" dt="2023-10-22T09:57:19.562" v="3478" actId="478"/>
          <ac:spMkLst>
            <pc:docMk/>
            <pc:sldMk cId="2800705283" sldId="307"/>
            <ac:spMk id="179" creationId="{25BF821A-0A02-B939-9FA2-AE1004A8A7C6}"/>
          </ac:spMkLst>
        </pc:spChg>
        <pc:spChg chg="add mod">
          <ac:chgData name="Nguyễn Bùi Kim Ngân" userId="5806d19b-dc7f-4496-a52b-e481010db9b6" providerId="ADAL" clId="{E2C5D71D-F67A-4A5D-A04A-CDB01EF8C106}" dt="2023-10-22T10:02:55.332" v="3546" actId="165"/>
          <ac:spMkLst>
            <pc:docMk/>
            <pc:sldMk cId="2800705283" sldId="307"/>
            <ac:spMk id="180" creationId="{D3720689-F204-2BD2-2955-51C0F3EB2900}"/>
          </ac:spMkLst>
        </pc:spChg>
        <pc:spChg chg="add mod">
          <ac:chgData name="Nguyễn Bùi Kim Ngân" userId="5806d19b-dc7f-4496-a52b-e481010db9b6" providerId="ADAL" clId="{E2C5D71D-F67A-4A5D-A04A-CDB01EF8C106}" dt="2023-10-22T10:02:55.332" v="3546" actId="165"/>
          <ac:spMkLst>
            <pc:docMk/>
            <pc:sldMk cId="2800705283" sldId="307"/>
            <ac:spMk id="181" creationId="{83817CF4-F65B-10A5-3C21-2971417FE8B7}"/>
          </ac:spMkLst>
        </pc:spChg>
        <pc:spChg chg="add mod">
          <ac:chgData name="Nguyễn Bùi Kim Ngân" userId="5806d19b-dc7f-4496-a52b-e481010db9b6" providerId="ADAL" clId="{E2C5D71D-F67A-4A5D-A04A-CDB01EF8C106}" dt="2023-10-22T10:02:55.332" v="3546" actId="165"/>
          <ac:spMkLst>
            <pc:docMk/>
            <pc:sldMk cId="2800705283" sldId="307"/>
            <ac:spMk id="182" creationId="{C7956877-B6CE-AB57-C939-0BBEBF4A8530}"/>
          </ac:spMkLst>
        </pc:spChg>
        <pc:spChg chg="add mod">
          <ac:chgData name="Nguyễn Bùi Kim Ngân" userId="5806d19b-dc7f-4496-a52b-e481010db9b6" providerId="ADAL" clId="{E2C5D71D-F67A-4A5D-A04A-CDB01EF8C106}" dt="2023-10-22T10:02:55.332" v="3546" actId="165"/>
          <ac:spMkLst>
            <pc:docMk/>
            <pc:sldMk cId="2800705283" sldId="307"/>
            <ac:spMk id="183" creationId="{8844D839-68A3-449C-C4DE-A78626880F1D}"/>
          </ac:spMkLst>
        </pc:spChg>
        <pc:spChg chg="add mod">
          <ac:chgData name="Nguyễn Bùi Kim Ngân" userId="5806d19b-dc7f-4496-a52b-e481010db9b6" providerId="ADAL" clId="{E2C5D71D-F67A-4A5D-A04A-CDB01EF8C106}" dt="2023-10-22T10:02:55.332" v="3546" actId="165"/>
          <ac:spMkLst>
            <pc:docMk/>
            <pc:sldMk cId="2800705283" sldId="307"/>
            <ac:spMk id="184" creationId="{69BE39A9-ED8E-7E8E-3292-A268DC9BED71}"/>
          </ac:spMkLst>
        </pc:spChg>
        <pc:spChg chg="add mod">
          <ac:chgData name="Nguyễn Bùi Kim Ngân" userId="5806d19b-dc7f-4496-a52b-e481010db9b6" providerId="ADAL" clId="{E2C5D71D-F67A-4A5D-A04A-CDB01EF8C106}" dt="2023-10-22T10:02:55.332" v="3546" actId="165"/>
          <ac:spMkLst>
            <pc:docMk/>
            <pc:sldMk cId="2800705283" sldId="307"/>
            <ac:spMk id="185" creationId="{41C90D40-B30B-6AC6-804F-6C3026626010}"/>
          </ac:spMkLst>
        </pc:spChg>
        <pc:spChg chg="add mod">
          <ac:chgData name="Nguyễn Bùi Kim Ngân" userId="5806d19b-dc7f-4496-a52b-e481010db9b6" providerId="ADAL" clId="{E2C5D71D-F67A-4A5D-A04A-CDB01EF8C106}" dt="2023-10-22T10:02:55.332" v="3546" actId="165"/>
          <ac:spMkLst>
            <pc:docMk/>
            <pc:sldMk cId="2800705283" sldId="307"/>
            <ac:spMk id="186" creationId="{AB483F88-795C-1320-36C5-A4C499C561E7}"/>
          </ac:spMkLst>
        </pc:spChg>
        <pc:spChg chg="add mod">
          <ac:chgData name="Nguyễn Bùi Kim Ngân" userId="5806d19b-dc7f-4496-a52b-e481010db9b6" providerId="ADAL" clId="{E2C5D71D-F67A-4A5D-A04A-CDB01EF8C106}" dt="2023-10-22T10:02:55.332" v="3546" actId="165"/>
          <ac:spMkLst>
            <pc:docMk/>
            <pc:sldMk cId="2800705283" sldId="307"/>
            <ac:spMk id="187" creationId="{08737B7B-799A-5A91-713D-8581544D83A2}"/>
          </ac:spMkLst>
        </pc:spChg>
        <pc:spChg chg="add mod">
          <ac:chgData name="Nguyễn Bùi Kim Ngân" userId="5806d19b-dc7f-4496-a52b-e481010db9b6" providerId="ADAL" clId="{E2C5D71D-F67A-4A5D-A04A-CDB01EF8C106}" dt="2023-10-22T10:02:55.332" v="3546" actId="165"/>
          <ac:spMkLst>
            <pc:docMk/>
            <pc:sldMk cId="2800705283" sldId="307"/>
            <ac:spMk id="188" creationId="{27252EC1-D797-3C66-EF14-717467F6CA55}"/>
          </ac:spMkLst>
        </pc:spChg>
        <pc:spChg chg="add mod">
          <ac:chgData name="Nguyễn Bùi Kim Ngân" userId="5806d19b-dc7f-4496-a52b-e481010db9b6" providerId="ADAL" clId="{E2C5D71D-F67A-4A5D-A04A-CDB01EF8C106}" dt="2023-10-22T10:02:55.332" v="3546" actId="165"/>
          <ac:spMkLst>
            <pc:docMk/>
            <pc:sldMk cId="2800705283" sldId="307"/>
            <ac:spMk id="189" creationId="{6A0A9017-F7E4-1FC3-D5FD-B742F6EC509E}"/>
          </ac:spMkLst>
        </pc:spChg>
        <pc:spChg chg="add mod">
          <ac:chgData name="Nguyễn Bùi Kim Ngân" userId="5806d19b-dc7f-4496-a52b-e481010db9b6" providerId="ADAL" clId="{E2C5D71D-F67A-4A5D-A04A-CDB01EF8C106}" dt="2023-10-22T10:02:55.332" v="3546" actId="165"/>
          <ac:spMkLst>
            <pc:docMk/>
            <pc:sldMk cId="2800705283" sldId="307"/>
            <ac:spMk id="190" creationId="{5010E32C-9A91-E92E-B96C-BD47FF51B9A5}"/>
          </ac:spMkLst>
        </pc:spChg>
        <pc:spChg chg="add mod">
          <ac:chgData name="Nguyễn Bùi Kim Ngân" userId="5806d19b-dc7f-4496-a52b-e481010db9b6" providerId="ADAL" clId="{E2C5D71D-F67A-4A5D-A04A-CDB01EF8C106}" dt="2023-10-22T10:02:55.332" v="3546" actId="165"/>
          <ac:spMkLst>
            <pc:docMk/>
            <pc:sldMk cId="2800705283" sldId="307"/>
            <ac:spMk id="191" creationId="{B4ED92D3-153F-B668-8669-7204B9D1ABE7}"/>
          </ac:spMkLst>
        </pc:spChg>
        <pc:spChg chg="add mod">
          <ac:chgData name="Nguyễn Bùi Kim Ngân" userId="5806d19b-dc7f-4496-a52b-e481010db9b6" providerId="ADAL" clId="{E2C5D71D-F67A-4A5D-A04A-CDB01EF8C106}" dt="2023-10-22T10:02:55.332" v="3546" actId="165"/>
          <ac:spMkLst>
            <pc:docMk/>
            <pc:sldMk cId="2800705283" sldId="307"/>
            <ac:spMk id="192" creationId="{5FF933B7-2DE2-D30A-1DFF-9B0434B751C6}"/>
          </ac:spMkLst>
        </pc:spChg>
        <pc:spChg chg="add mod">
          <ac:chgData name="Nguyễn Bùi Kim Ngân" userId="5806d19b-dc7f-4496-a52b-e481010db9b6" providerId="ADAL" clId="{E2C5D71D-F67A-4A5D-A04A-CDB01EF8C106}" dt="2023-10-22T10:02:55.332" v="3546" actId="165"/>
          <ac:spMkLst>
            <pc:docMk/>
            <pc:sldMk cId="2800705283" sldId="307"/>
            <ac:spMk id="193" creationId="{5FFF4AEF-6950-7EB0-E07B-61F89898E7CE}"/>
          </ac:spMkLst>
        </pc:spChg>
        <pc:spChg chg="add mod">
          <ac:chgData name="Nguyễn Bùi Kim Ngân" userId="5806d19b-dc7f-4496-a52b-e481010db9b6" providerId="ADAL" clId="{E2C5D71D-F67A-4A5D-A04A-CDB01EF8C106}" dt="2023-10-22T10:02:55.332" v="3546" actId="165"/>
          <ac:spMkLst>
            <pc:docMk/>
            <pc:sldMk cId="2800705283" sldId="307"/>
            <ac:spMk id="194" creationId="{0CD0F10E-3D90-F868-4964-BB82C09D3752}"/>
          </ac:spMkLst>
        </pc:spChg>
        <pc:spChg chg="add mod">
          <ac:chgData name="Nguyễn Bùi Kim Ngân" userId="5806d19b-dc7f-4496-a52b-e481010db9b6" providerId="ADAL" clId="{E2C5D71D-F67A-4A5D-A04A-CDB01EF8C106}" dt="2023-10-22T10:02:55.332" v="3546" actId="165"/>
          <ac:spMkLst>
            <pc:docMk/>
            <pc:sldMk cId="2800705283" sldId="307"/>
            <ac:spMk id="195" creationId="{2AC1B325-4CF6-8CA4-5379-246666E65B9B}"/>
          </ac:spMkLst>
        </pc:spChg>
        <pc:spChg chg="add mod">
          <ac:chgData name="Nguyễn Bùi Kim Ngân" userId="5806d19b-dc7f-4496-a52b-e481010db9b6" providerId="ADAL" clId="{E2C5D71D-F67A-4A5D-A04A-CDB01EF8C106}" dt="2023-10-22T10:02:55.332" v="3546" actId="165"/>
          <ac:spMkLst>
            <pc:docMk/>
            <pc:sldMk cId="2800705283" sldId="307"/>
            <ac:spMk id="196" creationId="{FC189F25-7CF4-F892-31E2-1D0F3125F91A}"/>
          </ac:spMkLst>
        </pc:spChg>
        <pc:spChg chg="add mod">
          <ac:chgData name="Nguyễn Bùi Kim Ngân" userId="5806d19b-dc7f-4496-a52b-e481010db9b6" providerId="ADAL" clId="{E2C5D71D-F67A-4A5D-A04A-CDB01EF8C106}" dt="2023-10-22T10:02:55.332" v="3546" actId="165"/>
          <ac:spMkLst>
            <pc:docMk/>
            <pc:sldMk cId="2800705283" sldId="307"/>
            <ac:spMk id="197" creationId="{B83C0FFA-6BC4-CB00-4EEE-5613E5058A33}"/>
          </ac:spMkLst>
        </pc:spChg>
        <pc:spChg chg="add mod">
          <ac:chgData name="Nguyễn Bùi Kim Ngân" userId="5806d19b-dc7f-4496-a52b-e481010db9b6" providerId="ADAL" clId="{E2C5D71D-F67A-4A5D-A04A-CDB01EF8C106}" dt="2023-10-22T10:02:55.332" v="3546" actId="165"/>
          <ac:spMkLst>
            <pc:docMk/>
            <pc:sldMk cId="2800705283" sldId="307"/>
            <ac:spMk id="198" creationId="{700202B4-2D59-C80D-53A9-0C84128AC439}"/>
          </ac:spMkLst>
        </pc:spChg>
        <pc:spChg chg="add mod">
          <ac:chgData name="Nguyễn Bùi Kim Ngân" userId="5806d19b-dc7f-4496-a52b-e481010db9b6" providerId="ADAL" clId="{E2C5D71D-F67A-4A5D-A04A-CDB01EF8C106}" dt="2023-10-22T10:02:55.332" v="3546" actId="165"/>
          <ac:spMkLst>
            <pc:docMk/>
            <pc:sldMk cId="2800705283" sldId="307"/>
            <ac:spMk id="199" creationId="{A870F6F7-5841-D5EA-50F6-DC9505655D2C}"/>
          </ac:spMkLst>
        </pc:spChg>
        <pc:spChg chg="add mod">
          <ac:chgData name="Nguyễn Bùi Kim Ngân" userId="5806d19b-dc7f-4496-a52b-e481010db9b6" providerId="ADAL" clId="{E2C5D71D-F67A-4A5D-A04A-CDB01EF8C106}" dt="2023-10-22T09:52:24.466" v="3395"/>
          <ac:spMkLst>
            <pc:docMk/>
            <pc:sldMk cId="2800705283" sldId="307"/>
            <ac:spMk id="201" creationId="{85D49BD8-24FC-7731-3715-99A46B829898}"/>
          </ac:spMkLst>
        </pc:spChg>
        <pc:spChg chg="add mod">
          <ac:chgData name="Nguyễn Bùi Kim Ngân" userId="5806d19b-dc7f-4496-a52b-e481010db9b6" providerId="ADAL" clId="{E2C5D71D-F67A-4A5D-A04A-CDB01EF8C106}" dt="2023-10-22T09:52:24.466" v="3395"/>
          <ac:spMkLst>
            <pc:docMk/>
            <pc:sldMk cId="2800705283" sldId="307"/>
            <ac:spMk id="202" creationId="{73DA192D-B868-4C1A-5DFE-DF4A0A57DD37}"/>
          </ac:spMkLst>
        </pc:spChg>
        <pc:spChg chg="add mod">
          <ac:chgData name="Nguyễn Bùi Kim Ngân" userId="5806d19b-dc7f-4496-a52b-e481010db9b6" providerId="ADAL" clId="{E2C5D71D-F67A-4A5D-A04A-CDB01EF8C106}" dt="2023-10-22T09:52:24.466" v="3395"/>
          <ac:spMkLst>
            <pc:docMk/>
            <pc:sldMk cId="2800705283" sldId="307"/>
            <ac:spMk id="203" creationId="{0380A1C7-35BD-0D86-2726-3E1BBFB62E1E}"/>
          </ac:spMkLst>
        </pc:spChg>
        <pc:spChg chg="add mod">
          <ac:chgData name="Nguyễn Bùi Kim Ngân" userId="5806d19b-dc7f-4496-a52b-e481010db9b6" providerId="ADAL" clId="{E2C5D71D-F67A-4A5D-A04A-CDB01EF8C106}" dt="2023-10-22T09:52:24.466" v="3395"/>
          <ac:spMkLst>
            <pc:docMk/>
            <pc:sldMk cId="2800705283" sldId="307"/>
            <ac:spMk id="204" creationId="{4F4C7E1D-BB4B-21C7-B21B-3EC4D6D02941}"/>
          </ac:spMkLst>
        </pc:spChg>
        <pc:spChg chg="add mod">
          <ac:chgData name="Nguyễn Bùi Kim Ngân" userId="5806d19b-dc7f-4496-a52b-e481010db9b6" providerId="ADAL" clId="{E2C5D71D-F67A-4A5D-A04A-CDB01EF8C106}" dt="2023-10-22T09:52:24.466" v="3395"/>
          <ac:spMkLst>
            <pc:docMk/>
            <pc:sldMk cId="2800705283" sldId="307"/>
            <ac:spMk id="205" creationId="{928054C1-5900-123F-0CE2-B27A385FFA02}"/>
          </ac:spMkLst>
        </pc:spChg>
        <pc:spChg chg="add mod">
          <ac:chgData name="Nguyễn Bùi Kim Ngân" userId="5806d19b-dc7f-4496-a52b-e481010db9b6" providerId="ADAL" clId="{E2C5D71D-F67A-4A5D-A04A-CDB01EF8C106}" dt="2023-10-22T09:52:24.466" v="3395"/>
          <ac:spMkLst>
            <pc:docMk/>
            <pc:sldMk cId="2800705283" sldId="307"/>
            <ac:spMk id="206" creationId="{DB2BA9DF-16DC-5B96-7CD5-2C2930D844D3}"/>
          </ac:spMkLst>
        </pc:spChg>
        <pc:spChg chg="add mod">
          <ac:chgData name="Nguyễn Bùi Kim Ngân" userId="5806d19b-dc7f-4496-a52b-e481010db9b6" providerId="ADAL" clId="{E2C5D71D-F67A-4A5D-A04A-CDB01EF8C106}" dt="2023-10-22T10:08:40.852" v="3830" actId="164"/>
          <ac:spMkLst>
            <pc:docMk/>
            <pc:sldMk cId="2800705283" sldId="307"/>
            <ac:spMk id="207" creationId="{2CDB8460-C266-C1EE-C4CE-32A2CD8D128B}"/>
          </ac:spMkLst>
        </pc:spChg>
        <pc:spChg chg="add mod">
          <ac:chgData name="Nguyễn Bùi Kim Ngân" userId="5806d19b-dc7f-4496-a52b-e481010db9b6" providerId="ADAL" clId="{E2C5D71D-F67A-4A5D-A04A-CDB01EF8C106}" dt="2023-10-22T10:08:40.852" v="3830" actId="164"/>
          <ac:spMkLst>
            <pc:docMk/>
            <pc:sldMk cId="2800705283" sldId="307"/>
            <ac:spMk id="208" creationId="{3A32F2CE-0D58-B84A-4FE5-171FA36E8480}"/>
          </ac:spMkLst>
        </pc:spChg>
        <pc:spChg chg="add mod">
          <ac:chgData name="Nguyễn Bùi Kim Ngân" userId="5806d19b-dc7f-4496-a52b-e481010db9b6" providerId="ADAL" clId="{E2C5D71D-F67A-4A5D-A04A-CDB01EF8C106}" dt="2023-10-22T10:24:53.049" v="4004" actId="207"/>
          <ac:spMkLst>
            <pc:docMk/>
            <pc:sldMk cId="2800705283" sldId="307"/>
            <ac:spMk id="209" creationId="{CFE8C3C0-F4D6-D5DF-9B3F-C3E39A52A027}"/>
          </ac:spMkLst>
        </pc:spChg>
        <pc:spChg chg="add del mod">
          <ac:chgData name="Nguyễn Bùi Kim Ngân" userId="5806d19b-dc7f-4496-a52b-e481010db9b6" providerId="ADAL" clId="{E2C5D71D-F67A-4A5D-A04A-CDB01EF8C106}" dt="2023-10-22T09:55:22.949" v="3441" actId="478"/>
          <ac:spMkLst>
            <pc:docMk/>
            <pc:sldMk cId="2800705283" sldId="307"/>
            <ac:spMk id="210" creationId="{D8DDA7BC-9DFC-0858-6D5A-396B094F1D96}"/>
          </ac:spMkLst>
        </pc:spChg>
        <pc:spChg chg="add mod">
          <ac:chgData name="Nguyễn Bùi Kim Ngân" userId="5806d19b-dc7f-4496-a52b-e481010db9b6" providerId="ADAL" clId="{E2C5D71D-F67A-4A5D-A04A-CDB01EF8C106}" dt="2023-10-22T09:55:36.834" v="3445"/>
          <ac:spMkLst>
            <pc:docMk/>
            <pc:sldMk cId="2800705283" sldId="307"/>
            <ac:spMk id="216" creationId="{B7C7620A-397B-B1D6-CA5A-136577FBA78B}"/>
          </ac:spMkLst>
        </pc:spChg>
        <pc:spChg chg="add mod">
          <ac:chgData name="Nguyễn Bùi Kim Ngân" userId="5806d19b-dc7f-4496-a52b-e481010db9b6" providerId="ADAL" clId="{E2C5D71D-F67A-4A5D-A04A-CDB01EF8C106}" dt="2023-10-22T09:55:36.834" v="3445"/>
          <ac:spMkLst>
            <pc:docMk/>
            <pc:sldMk cId="2800705283" sldId="307"/>
            <ac:spMk id="217" creationId="{ACA838D4-7776-D696-7C03-F39D372A0EF3}"/>
          </ac:spMkLst>
        </pc:spChg>
        <pc:spChg chg="add mod">
          <ac:chgData name="Nguyễn Bùi Kim Ngân" userId="5806d19b-dc7f-4496-a52b-e481010db9b6" providerId="ADAL" clId="{E2C5D71D-F67A-4A5D-A04A-CDB01EF8C106}" dt="2023-10-22T09:55:36.834" v="3445"/>
          <ac:spMkLst>
            <pc:docMk/>
            <pc:sldMk cId="2800705283" sldId="307"/>
            <ac:spMk id="218" creationId="{85691DC0-B458-9259-23DA-03996A515D65}"/>
          </ac:spMkLst>
        </pc:spChg>
        <pc:spChg chg="add mod">
          <ac:chgData name="Nguyễn Bùi Kim Ngân" userId="5806d19b-dc7f-4496-a52b-e481010db9b6" providerId="ADAL" clId="{E2C5D71D-F67A-4A5D-A04A-CDB01EF8C106}" dt="2023-10-22T09:55:36.834" v="3445"/>
          <ac:spMkLst>
            <pc:docMk/>
            <pc:sldMk cId="2800705283" sldId="307"/>
            <ac:spMk id="219" creationId="{0C7DA7F7-C780-29C2-98A4-D2D416CAB549}"/>
          </ac:spMkLst>
        </pc:spChg>
        <pc:spChg chg="add mod">
          <ac:chgData name="Nguyễn Bùi Kim Ngân" userId="5806d19b-dc7f-4496-a52b-e481010db9b6" providerId="ADAL" clId="{E2C5D71D-F67A-4A5D-A04A-CDB01EF8C106}" dt="2023-10-22T09:55:36.834" v="3445"/>
          <ac:spMkLst>
            <pc:docMk/>
            <pc:sldMk cId="2800705283" sldId="307"/>
            <ac:spMk id="220" creationId="{4F7D7D8D-843F-A7F5-3452-01B3FF29DE87}"/>
          </ac:spMkLst>
        </pc:spChg>
        <pc:spChg chg="add mod">
          <ac:chgData name="Nguyễn Bùi Kim Ngân" userId="5806d19b-dc7f-4496-a52b-e481010db9b6" providerId="ADAL" clId="{E2C5D71D-F67A-4A5D-A04A-CDB01EF8C106}" dt="2023-10-22T09:55:36.834" v="3445"/>
          <ac:spMkLst>
            <pc:docMk/>
            <pc:sldMk cId="2800705283" sldId="307"/>
            <ac:spMk id="221" creationId="{BB60F1B5-06D6-1B6A-B7FD-B8A17EDD8440}"/>
          </ac:spMkLst>
        </pc:spChg>
        <pc:spChg chg="add mod">
          <ac:chgData name="Nguyễn Bùi Kim Ngân" userId="5806d19b-dc7f-4496-a52b-e481010db9b6" providerId="ADAL" clId="{E2C5D71D-F67A-4A5D-A04A-CDB01EF8C106}" dt="2023-10-22T09:55:36.834" v="3445"/>
          <ac:spMkLst>
            <pc:docMk/>
            <pc:sldMk cId="2800705283" sldId="307"/>
            <ac:spMk id="222" creationId="{AA9C6A92-99F5-472E-B020-3799390722EF}"/>
          </ac:spMkLst>
        </pc:spChg>
        <pc:spChg chg="add mod">
          <ac:chgData name="Nguyễn Bùi Kim Ngân" userId="5806d19b-dc7f-4496-a52b-e481010db9b6" providerId="ADAL" clId="{E2C5D71D-F67A-4A5D-A04A-CDB01EF8C106}" dt="2023-10-22T09:55:36.834" v="3445"/>
          <ac:spMkLst>
            <pc:docMk/>
            <pc:sldMk cId="2800705283" sldId="307"/>
            <ac:spMk id="223" creationId="{7B23732F-6E5B-B69E-E54A-E8F6359F92C4}"/>
          </ac:spMkLst>
        </pc:spChg>
        <pc:spChg chg="add mod">
          <ac:chgData name="Nguyễn Bùi Kim Ngân" userId="5806d19b-dc7f-4496-a52b-e481010db9b6" providerId="ADAL" clId="{E2C5D71D-F67A-4A5D-A04A-CDB01EF8C106}" dt="2023-10-22T09:55:36.834" v="3445"/>
          <ac:spMkLst>
            <pc:docMk/>
            <pc:sldMk cId="2800705283" sldId="307"/>
            <ac:spMk id="224" creationId="{803D326D-6613-D312-6A59-D3A5136A9AD7}"/>
          </ac:spMkLst>
        </pc:spChg>
        <pc:spChg chg="add mod">
          <ac:chgData name="Nguyễn Bùi Kim Ngân" userId="5806d19b-dc7f-4496-a52b-e481010db9b6" providerId="ADAL" clId="{E2C5D71D-F67A-4A5D-A04A-CDB01EF8C106}" dt="2023-10-22T09:55:36.834" v="3445"/>
          <ac:spMkLst>
            <pc:docMk/>
            <pc:sldMk cId="2800705283" sldId="307"/>
            <ac:spMk id="225" creationId="{82B13EE3-1CC8-6328-7A4C-25A2CBAAFCFF}"/>
          </ac:spMkLst>
        </pc:spChg>
        <pc:spChg chg="add mod">
          <ac:chgData name="Nguyễn Bùi Kim Ngân" userId="5806d19b-dc7f-4496-a52b-e481010db9b6" providerId="ADAL" clId="{E2C5D71D-F67A-4A5D-A04A-CDB01EF8C106}" dt="2023-10-22T09:55:36.834" v="3445"/>
          <ac:spMkLst>
            <pc:docMk/>
            <pc:sldMk cId="2800705283" sldId="307"/>
            <ac:spMk id="226" creationId="{3DDCEF16-36C5-76F3-C3F4-F3242B8FF845}"/>
          </ac:spMkLst>
        </pc:spChg>
        <pc:spChg chg="add mod">
          <ac:chgData name="Nguyễn Bùi Kim Ngân" userId="5806d19b-dc7f-4496-a52b-e481010db9b6" providerId="ADAL" clId="{E2C5D71D-F67A-4A5D-A04A-CDB01EF8C106}" dt="2023-10-22T09:55:36.834" v="3445"/>
          <ac:spMkLst>
            <pc:docMk/>
            <pc:sldMk cId="2800705283" sldId="307"/>
            <ac:spMk id="227" creationId="{3BAF2EC6-AC66-6D86-8DBF-E816ADCCAD5A}"/>
          </ac:spMkLst>
        </pc:spChg>
        <pc:spChg chg="add mod">
          <ac:chgData name="Nguyễn Bùi Kim Ngân" userId="5806d19b-dc7f-4496-a52b-e481010db9b6" providerId="ADAL" clId="{E2C5D71D-F67A-4A5D-A04A-CDB01EF8C106}" dt="2023-10-22T09:55:36.834" v="3445"/>
          <ac:spMkLst>
            <pc:docMk/>
            <pc:sldMk cId="2800705283" sldId="307"/>
            <ac:spMk id="228" creationId="{BA1DA773-A222-B2F9-D765-4F9368DF4BD9}"/>
          </ac:spMkLst>
        </pc:spChg>
        <pc:spChg chg="add mod">
          <ac:chgData name="Nguyễn Bùi Kim Ngân" userId="5806d19b-dc7f-4496-a52b-e481010db9b6" providerId="ADAL" clId="{E2C5D71D-F67A-4A5D-A04A-CDB01EF8C106}" dt="2023-10-22T09:55:36.834" v="3445"/>
          <ac:spMkLst>
            <pc:docMk/>
            <pc:sldMk cId="2800705283" sldId="307"/>
            <ac:spMk id="229" creationId="{3B92391E-EE5C-C83B-28A3-64EBD4B4D825}"/>
          </ac:spMkLst>
        </pc:spChg>
        <pc:spChg chg="add mod">
          <ac:chgData name="Nguyễn Bùi Kim Ngân" userId="5806d19b-dc7f-4496-a52b-e481010db9b6" providerId="ADAL" clId="{E2C5D71D-F67A-4A5D-A04A-CDB01EF8C106}" dt="2023-10-22T09:55:36.834" v="3445"/>
          <ac:spMkLst>
            <pc:docMk/>
            <pc:sldMk cId="2800705283" sldId="307"/>
            <ac:spMk id="230" creationId="{B6EB72A2-4D7D-53C4-2B43-155D7A28F317}"/>
          </ac:spMkLst>
        </pc:spChg>
        <pc:spChg chg="add mod">
          <ac:chgData name="Nguyễn Bùi Kim Ngân" userId="5806d19b-dc7f-4496-a52b-e481010db9b6" providerId="ADAL" clId="{E2C5D71D-F67A-4A5D-A04A-CDB01EF8C106}" dt="2023-10-22T09:55:36.834" v="3445"/>
          <ac:spMkLst>
            <pc:docMk/>
            <pc:sldMk cId="2800705283" sldId="307"/>
            <ac:spMk id="231" creationId="{41AF2A96-405E-CF8A-D249-7FCFCB3EF456}"/>
          </ac:spMkLst>
        </pc:spChg>
        <pc:spChg chg="add mod">
          <ac:chgData name="Nguyễn Bùi Kim Ngân" userId="5806d19b-dc7f-4496-a52b-e481010db9b6" providerId="ADAL" clId="{E2C5D71D-F67A-4A5D-A04A-CDB01EF8C106}" dt="2023-10-22T09:55:36.834" v="3445"/>
          <ac:spMkLst>
            <pc:docMk/>
            <pc:sldMk cId="2800705283" sldId="307"/>
            <ac:spMk id="232" creationId="{165E7FFF-96CC-32F6-B517-EB5B1E0F4CC1}"/>
          </ac:spMkLst>
        </pc:spChg>
        <pc:spChg chg="add mod">
          <ac:chgData name="Nguyễn Bùi Kim Ngân" userId="5806d19b-dc7f-4496-a52b-e481010db9b6" providerId="ADAL" clId="{E2C5D71D-F67A-4A5D-A04A-CDB01EF8C106}" dt="2023-10-22T09:55:36.834" v="3445"/>
          <ac:spMkLst>
            <pc:docMk/>
            <pc:sldMk cId="2800705283" sldId="307"/>
            <ac:spMk id="233" creationId="{3840C1BB-063C-61EE-BFD1-38FD5A3F2F11}"/>
          </ac:spMkLst>
        </pc:spChg>
        <pc:spChg chg="add mod">
          <ac:chgData name="Nguyễn Bùi Kim Ngân" userId="5806d19b-dc7f-4496-a52b-e481010db9b6" providerId="ADAL" clId="{E2C5D71D-F67A-4A5D-A04A-CDB01EF8C106}" dt="2023-10-22T09:55:36.834" v="3445"/>
          <ac:spMkLst>
            <pc:docMk/>
            <pc:sldMk cId="2800705283" sldId="307"/>
            <ac:spMk id="234" creationId="{120D5A96-C35E-A53C-8258-0E21AACE96D4}"/>
          </ac:spMkLst>
        </pc:spChg>
        <pc:spChg chg="add mod">
          <ac:chgData name="Nguyễn Bùi Kim Ngân" userId="5806d19b-dc7f-4496-a52b-e481010db9b6" providerId="ADAL" clId="{E2C5D71D-F67A-4A5D-A04A-CDB01EF8C106}" dt="2023-10-22T09:55:36.834" v="3445"/>
          <ac:spMkLst>
            <pc:docMk/>
            <pc:sldMk cId="2800705283" sldId="307"/>
            <ac:spMk id="235" creationId="{E2EB745B-E25B-1475-452B-1EE50F642B6A}"/>
          </ac:spMkLst>
        </pc:spChg>
        <pc:spChg chg="add mod">
          <ac:chgData name="Nguyễn Bùi Kim Ngân" userId="5806d19b-dc7f-4496-a52b-e481010db9b6" providerId="ADAL" clId="{E2C5D71D-F67A-4A5D-A04A-CDB01EF8C106}" dt="2023-10-22T09:55:36.834" v="3445"/>
          <ac:spMkLst>
            <pc:docMk/>
            <pc:sldMk cId="2800705283" sldId="307"/>
            <ac:spMk id="236" creationId="{99C4E9FC-B0C2-290C-7CB8-DAA2E5EFD447}"/>
          </ac:spMkLst>
        </pc:spChg>
        <pc:spChg chg="add mod">
          <ac:chgData name="Nguyễn Bùi Kim Ngân" userId="5806d19b-dc7f-4496-a52b-e481010db9b6" providerId="ADAL" clId="{E2C5D71D-F67A-4A5D-A04A-CDB01EF8C106}" dt="2023-10-22T09:55:36.834" v="3445"/>
          <ac:spMkLst>
            <pc:docMk/>
            <pc:sldMk cId="2800705283" sldId="307"/>
            <ac:spMk id="237" creationId="{1E724B9D-C46D-8539-9C90-4C52C9280619}"/>
          </ac:spMkLst>
        </pc:spChg>
        <pc:spChg chg="add mod">
          <ac:chgData name="Nguyễn Bùi Kim Ngân" userId="5806d19b-dc7f-4496-a52b-e481010db9b6" providerId="ADAL" clId="{E2C5D71D-F67A-4A5D-A04A-CDB01EF8C106}" dt="2023-10-22T09:55:36.834" v="3445"/>
          <ac:spMkLst>
            <pc:docMk/>
            <pc:sldMk cId="2800705283" sldId="307"/>
            <ac:spMk id="238" creationId="{6B12384F-BF47-0482-911D-92F382D8C7D4}"/>
          </ac:spMkLst>
        </pc:spChg>
        <pc:spChg chg="add mod">
          <ac:chgData name="Nguyễn Bùi Kim Ngân" userId="5806d19b-dc7f-4496-a52b-e481010db9b6" providerId="ADAL" clId="{E2C5D71D-F67A-4A5D-A04A-CDB01EF8C106}" dt="2023-10-22T09:55:36.834" v="3445"/>
          <ac:spMkLst>
            <pc:docMk/>
            <pc:sldMk cId="2800705283" sldId="307"/>
            <ac:spMk id="239" creationId="{01D33E0C-8471-843F-0B10-478CFA6167AB}"/>
          </ac:spMkLst>
        </pc:spChg>
        <pc:spChg chg="add mod">
          <ac:chgData name="Nguyễn Bùi Kim Ngân" userId="5806d19b-dc7f-4496-a52b-e481010db9b6" providerId="ADAL" clId="{E2C5D71D-F67A-4A5D-A04A-CDB01EF8C106}" dt="2023-10-22T09:55:36.834" v="3445"/>
          <ac:spMkLst>
            <pc:docMk/>
            <pc:sldMk cId="2800705283" sldId="307"/>
            <ac:spMk id="240" creationId="{BAF2C0CB-3BD8-F705-C4F4-23930BC9C0D4}"/>
          </ac:spMkLst>
        </pc:spChg>
        <pc:spChg chg="add mod">
          <ac:chgData name="Nguyễn Bùi Kim Ngân" userId="5806d19b-dc7f-4496-a52b-e481010db9b6" providerId="ADAL" clId="{E2C5D71D-F67A-4A5D-A04A-CDB01EF8C106}" dt="2023-10-22T09:55:36.834" v="3445"/>
          <ac:spMkLst>
            <pc:docMk/>
            <pc:sldMk cId="2800705283" sldId="307"/>
            <ac:spMk id="241" creationId="{5553A1CF-6730-CD3C-75EB-1F2DC845C671}"/>
          </ac:spMkLst>
        </pc:spChg>
        <pc:spChg chg="add mod">
          <ac:chgData name="Nguyễn Bùi Kim Ngân" userId="5806d19b-dc7f-4496-a52b-e481010db9b6" providerId="ADAL" clId="{E2C5D71D-F67A-4A5D-A04A-CDB01EF8C106}" dt="2023-10-22T09:55:36.834" v="3445"/>
          <ac:spMkLst>
            <pc:docMk/>
            <pc:sldMk cId="2800705283" sldId="307"/>
            <ac:spMk id="242" creationId="{1CE0034A-ABC5-6F5E-C6BC-343E50020E85}"/>
          </ac:spMkLst>
        </pc:spChg>
        <pc:spChg chg="add mod">
          <ac:chgData name="Nguyễn Bùi Kim Ngân" userId="5806d19b-dc7f-4496-a52b-e481010db9b6" providerId="ADAL" clId="{E2C5D71D-F67A-4A5D-A04A-CDB01EF8C106}" dt="2023-10-22T09:55:36.834" v="3445"/>
          <ac:spMkLst>
            <pc:docMk/>
            <pc:sldMk cId="2800705283" sldId="307"/>
            <ac:spMk id="243" creationId="{7CECABDC-C4C0-89C1-F21E-EB51F2F578BF}"/>
          </ac:spMkLst>
        </pc:spChg>
        <pc:spChg chg="add mod">
          <ac:chgData name="Nguyễn Bùi Kim Ngân" userId="5806d19b-dc7f-4496-a52b-e481010db9b6" providerId="ADAL" clId="{E2C5D71D-F67A-4A5D-A04A-CDB01EF8C106}" dt="2023-10-22T09:55:36.834" v="3445"/>
          <ac:spMkLst>
            <pc:docMk/>
            <pc:sldMk cId="2800705283" sldId="307"/>
            <ac:spMk id="244" creationId="{9589124C-B3EF-E196-1094-83ECBE6C329B}"/>
          </ac:spMkLst>
        </pc:spChg>
        <pc:spChg chg="add mod">
          <ac:chgData name="Nguyễn Bùi Kim Ngân" userId="5806d19b-dc7f-4496-a52b-e481010db9b6" providerId="ADAL" clId="{E2C5D71D-F67A-4A5D-A04A-CDB01EF8C106}" dt="2023-10-22T09:55:36.834" v="3445"/>
          <ac:spMkLst>
            <pc:docMk/>
            <pc:sldMk cId="2800705283" sldId="307"/>
            <ac:spMk id="245" creationId="{19A97550-0057-023D-F592-9C27E931291A}"/>
          </ac:spMkLst>
        </pc:spChg>
        <pc:spChg chg="add mod">
          <ac:chgData name="Nguyễn Bùi Kim Ngân" userId="5806d19b-dc7f-4496-a52b-e481010db9b6" providerId="ADAL" clId="{E2C5D71D-F67A-4A5D-A04A-CDB01EF8C106}" dt="2023-10-22T09:55:36.834" v="3445"/>
          <ac:spMkLst>
            <pc:docMk/>
            <pc:sldMk cId="2800705283" sldId="307"/>
            <ac:spMk id="246" creationId="{7BCED8C5-BCB7-8237-6920-863F98DB7286}"/>
          </ac:spMkLst>
        </pc:spChg>
        <pc:spChg chg="add mod">
          <ac:chgData name="Nguyễn Bùi Kim Ngân" userId="5806d19b-dc7f-4496-a52b-e481010db9b6" providerId="ADAL" clId="{E2C5D71D-F67A-4A5D-A04A-CDB01EF8C106}" dt="2023-10-22T09:55:36.834" v="3445"/>
          <ac:spMkLst>
            <pc:docMk/>
            <pc:sldMk cId="2800705283" sldId="307"/>
            <ac:spMk id="247" creationId="{61B0C296-0A39-2D55-8AF4-1ADB1591D9AE}"/>
          </ac:spMkLst>
        </pc:spChg>
        <pc:spChg chg="add mod">
          <ac:chgData name="Nguyễn Bùi Kim Ngân" userId="5806d19b-dc7f-4496-a52b-e481010db9b6" providerId="ADAL" clId="{E2C5D71D-F67A-4A5D-A04A-CDB01EF8C106}" dt="2023-10-22T09:55:36.834" v="3445"/>
          <ac:spMkLst>
            <pc:docMk/>
            <pc:sldMk cId="2800705283" sldId="307"/>
            <ac:spMk id="248" creationId="{B816DD8C-60B3-A09E-4E58-B9C953618970}"/>
          </ac:spMkLst>
        </pc:spChg>
        <pc:spChg chg="add mod">
          <ac:chgData name="Nguyễn Bùi Kim Ngân" userId="5806d19b-dc7f-4496-a52b-e481010db9b6" providerId="ADAL" clId="{E2C5D71D-F67A-4A5D-A04A-CDB01EF8C106}" dt="2023-10-22T09:55:36.834" v="3445"/>
          <ac:spMkLst>
            <pc:docMk/>
            <pc:sldMk cId="2800705283" sldId="307"/>
            <ac:spMk id="249" creationId="{5E6AE5B8-2D07-B3B6-50DE-345E715E11F2}"/>
          </ac:spMkLst>
        </pc:spChg>
        <pc:spChg chg="add mod">
          <ac:chgData name="Nguyễn Bùi Kim Ngân" userId="5806d19b-dc7f-4496-a52b-e481010db9b6" providerId="ADAL" clId="{E2C5D71D-F67A-4A5D-A04A-CDB01EF8C106}" dt="2023-10-22T09:55:36.834" v="3445"/>
          <ac:spMkLst>
            <pc:docMk/>
            <pc:sldMk cId="2800705283" sldId="307"/>
            <ac:spMk id="250" creationId="{2EC4D354-8390-5ABD-CC3D-09319AE347D6}"/>
          </ac:spMkLst>
        </pc:spChg>
        <pc:spChg chg="add mod">
          <ac:chgData name="Nguyễn Bùi Kim Ngân" userId="5806d19b-dc7f-4496-a52b-e481010db9b6" providerId="ADAL" clId="{E2C5D71D-F67A-4A5D-A04A-CDB01EF8C106}" dt="2023-10-22T09:55:36.834" v="3445"/>
          <ac:spMkLst>
            <pc:docMk/>
            <pc:sldMk cId="2800705283" sldId="307"/>
            <ac:spMk id="251" creationId="{5FEAEC79-812A-5B71-AFBB-C32496B18811}"/>
          </ac:spMkLst>
        </pc:spChg>
        <pc:spChg chg="add mod">
          <ac:chgData name="Nguyễn Bùi Kim Ngân" userId="5806d19b-dc7f-4496-a52b-e481010db9b6" providerId="ADAL" clId="{E2C5D71D-F67A-4A5D-A04A-CDB01EF8C106}" dt="2023-10-22T09:55:36.834" v="3445"/>
          <ac:spMkLst>
            <pc:docMk/>
            <pc:sldMk cId="2800705283" sldId="307"/>
            <ac:spMk id="252" creationId="{FAD4DAF0-EB68-4755-6E2E-270763F12322}"/>
          </ac:spMkLst>
        </pc:spChg>
        <pc:spChg chg="add mod">
          <ac:chgData name="Nguyễn Bùi Kim Ngân" userId="5806d19b-dc7f-4496-a52b-e481010db9b6" providerId="ADAL" clId="{E2C5D71D-F67A-4A5D-A04A-CDB01EF8C106}" dt="2023-10-22T09:55:36.834" v="3445"/>
          <ac:spMkLst>
            <pc:docMk/>
            <pc:sldMk cId="2800705283" sldId="307"/>
            <ac:spMk id="253" creationId="{EF3DE3C0-2CD6-FAF8-4156-458F5AB8F969}"/>
          </ac:spMkLst>
        </pc:spChg>
        <pc:spChg chg="add mod">
          <ac:chgData name="Nguyễn Bùi Kim Ngân" userId="5806d19b-dc7f-4496-a52b-e481010db9b6" providerId="ADAL" clId="{E2C5D71D-F67A-4A5D-A04A-CDB01EF8C106}" dt="2023-10-22T09:55:36.834" v="3445"/>
          <ac:spMkLst>
            <pc:docMk/>
            <pc:sldMk cId="2800705283" sldId="307"/>
            <ac:spMk id="254" creationId="{56CD63DD-64B8-D0DA-7D8E-84A5CB63BE2C}"/>
          </ac:spMkLst>
        </pc:spChg>
        <pc:spChg chg="add mod">
          <ac:chgData name="Nguyễn Bùi Kim Ngân" userId="5806d19b-dc7f-4496-a52b-e481010db9b6" providerId="ADAL" clId="{E2C5D71D-F67A-4A5D-A04A-CDB01EF8C106}" dt="2023-10-22T09:55:36.834" v="3445"/>
          <ac:spMkLst>
            <pc:docMk/>
            <pc:sldMk cId="2800705283" sldId="307"/>
            <ac:spMk id="255" creationId="{2D24984E-BC39-AE0C-506C-44C126FF3791}"/>
          </ac:spMkLst>
        </pc:spChg>
        <pc:spChg chg="add mod">
          <ac:chgData name="Nguyễn Bùi Kim Ngân" userId="5806d19b-dc7f-4496-a52b-e481010db9b6" providerId="ADAL" clId="{E2C5D71D-F67A-4A5D-A04A-CDB01EF8C106}" dt="2023-10-22T09:55:36.834" v="3445"/>
          <ac:spMkLst>
            <pc:docMk/>
            <pc:sldMk cId="2800705283" sldId="307"/>
            <ac:spMk id="256" creationId="{1EFEF891-BD87-43E9-4F03-A832AE525E54}"/>
          </ac:spMkLst>
        </pc:spChg>
        <pc:spChg chg="add mod">
          <ac:chgData name="Nguyễn Bùi Kim Ngân" userId="5806d19b-dc7f-4496-a52b-e481010db9b6" providerId="ADAL" clId="{E2C5D71D-F67A-4A5D-A04A-CDB01EF8C106}" dt="2023-10-22T09:55:36.834" v="3445"/>
          <ac:spMkLst>
            <pc:docMk/>
            <pc:sldMk cId="2800705283" sldId="307"/>
            <ac:spMk id="257" creationId="{68EBF85C-626D-BABB-ED39-3A9DD2016FCD}"/>
          </ac:spMkLst>
        </pc:spChg>
        <pc:spChg chg="add mod">
          <ac:chgData name="Nguyễn Bùi Kim Ngân" userId="5806d19b-dc7f-4496-a52b-e481010db9b6" providerId="ADAL" clId="{E2C5D71D-F67A-4A5D-A04A-CDB01EF8C106}" dt="2023-10-22T09:55:36.834" v="3445"/>
          <ac:spMkLst>
            <pc:docMk/>
            <pc:sldMk cId="2800705283" sldId="307"/>
            <ac:spMk id="258" creationId="{853B744C-4536-8AC8-8A40-A84E08F8ED40}"/>
          </ac:spMkLst>
        </pc:spChg>
        <pc:spChg chg="add mod">
          <ac:chgData name="Nguyễn Bùi Kim Ngân" userId="5806d19b-dc7f-4496-a52b-e481010db9b6" providerId="ADAL" clId="{E2C5D71D-F67A-4A5D-A04A-CDB01EF8C106}" dt="2023-10-22T09:55:36.834" v="3445"/>
          <ac:spMkLst>
            <pc:docMk/>
            <pc:sldMk cId="2800705283" sldId="307"/>
            <ac:spMk id="259" creationId="{30AD0030-7889-44C4-B275-645705343B10}"/>
          </ac:spMkLst>
        </pc:spChg>
        <pc:spChg chg="add mod">
          <ac:chgData name="Nguyễn Bùi Kim Ngân" userId="5806d19b-dc7f-4496-a52b-e481010db9b6" providerId="ADAL" clId="{E2C5D71D-F67A-4A5D-A04A-CDB01EF8C106}" dt="2023-10-22T09:55:36.834" v="3445"/>
          <ac:spMkLst>
            <pc:docMk/>
            <pc:sldMk cId="2800705283" sldId="307"/>
            <ac:spMk id="260" creationId="{B2C371E6-18A9-5729-9E57-354EC3D1E2C3}"/>
          </ac:spMkLst>
        </pc:spChg>
        <pc:spChg chg="add mod">
          <ac:chgData name="Nguyễn Bùi Kim Ngân" userId="5806d19b-dc7f-4496-a52b-e481010db9b6" providerId="ADAL" clId="{E2C5D71D-F67A-4A5D-A04A-CDB01EF8C106}" dt="2023-10-22T09:55:36.834" v="3445"/>
          <ac:spMkLst>
            <pc:docMk/>
            <pc:sldMk cId="2800705283" sldId="307"/>
            <ac:spMk id="261" creationId="{100B0F02-1A59-D5F9-B56E-3A81586601A3}"/>
          </ac:spMkLst>
        </pc:spChg>
        <pc:spChg chg="add mod">
          <ac:chgData name="Nguyễn Bùi Kim Ngân" userId="5806d19b-dc7f-4496-a52b-e481010db9b6" providerId="ADAL" clId="{E2C5D71D-F67A-4A5D-A04A-CDB01EF8C106}" dt="2023-10-22T09:55:36.834" v="3445"/>
          <ac:spMkLst>
            <pc:docMk/>
            <pc:sldMk cId="2800705283" sldId="307"/>
            <ac:spMk id="262" creationId="{DF037753-F7E0-1C65-80BD-7961453575C1}"/>
          </ac:spMkLst>
        </pc:spChg>
        <pc:spChg chg="add mod">
          <ac:chgData name="Nguyễn Bùi Kim Ngân" userId="5806d19b-dc7f-4496-a52b-e481010db9b6" providerId="ADAL" clId="{E2C5D71D-F67A-4A5D-A04A-CDB01EF8C106}" dt="2023-10-22T09:55:36.834" v="3445"/>
          <ac:spMkLst>
            <pc:docMk/>
            <pc:sldMk cId="2800705283" sldId="307"/>
            <ac:spMk id="263" creationId="{57E1C5A0-F91A-6B54-9B4B-C26C1B84D4C0}"/>
          </ac:spMkLst>
        </pc:spChg>
        <pc:spChg chg="mod topLvl">
          <ac:chgData name="Nguyễn Bùi Kim Ngân" userId="5806d19b-dc7f-4496-a52b-e481010db9b6" providerId="ADAL" clId="{E2C5D71D-F67A-4A5D-A04A-CDB01EF8C106}" dt="2023-10-22T10:03:41.310" v="3553" actId="164"/>
          <ac:spMkLst>
            <pc:docMk/>
            <pc:sldMk cId="2800705283" sldId="307"/>
            <ac:spMk id="265" creationId="{B1321331-4507-DC85-6EC8-5132CFD3AB4E}"/>
          </ac:spMkLst>
        </pc:spChg>
        <pc:spChg chg="mod topLvl">
          <ac:chgData name="Nguyễn Bùi Kim Ngân" userId="5806d19b-dc7f-4496-a52b-e481010db9b6" providerId="ADAL" clId="{E2C5D71D-F67A-4A5D-A04A-CDB01EF8C106}" dt="2023-10-22T10:03:41.310" v="3553" actId="164"/>
          <ac:spMkLst>
            <pc:docMk/>
            <pc:sldMk cId="2800705283" sldId="307"/>
            <ac:spMk id="266" creationId="{E4F41427-B465-49D9-DDB5-8DDBC5E9056C}"/>
          </ac:spMkLst>
        </pc:spChg>
        <pc:spChg chg="mod topLvl">
          <ac:chgData name="Nguyễn Bùi Kim Ngân" userId="5806d19b-dc7f-4496-a52b-e481010db9b6" providerId="ADAL" clId="{E2C5D71D-F67A-4A5D-A04A-CDB01EF8C106}" dt="2023-10-22T10:03:41.310" v="3553" actId="164"/>
          <ac:spMkLst>
            <pc:docMk/>
            <pc:sldMk cId="2800705283" sldId="307"/>
            <ac:spMk id="267" creationId="{C83BF786-FD1A-C65D-C8B0-C8BB1C082D8E}"/>
          </ac:spMkLst>
        </pc:spChg>
        <pc:spChg chg="mod topLvl">
          <ac:chgData name="Nguyễn Bùi Kim Ngân" userId="5806d19b-dc7f-4496-a52b-e481010db9b6" providerId="ADAL" clId="{E2C5D71D-F67A-4A5D-A04A-CDB01EF8C106}" dt="2023-10-22T10:03:41.310" v="3553" actId="164"/>
          <ac:spMkLst>
            <pc:docMk/>
            <pc:sldMk cId="2800705283" sldId="307"/>
            <ac:spMk id="268" creationId="{D3FBAA19-5EC0-D90B-04BF-76BB2E59619D}"/>
          </ac:spMkLst>
        </pc:spChg>
        <pc:spChg chg="mod topLvl">
          <ac:chgData name="Nguyễn Bùi Kim Ngân" userId="5806d19b-dc7f-4496-a52b-e481010db9b6" providerId="ADAL" clId="{E2C5D71D-F67A-4A5D-A04A-CDB01EF8C106}" dt="2023-10-22T10:03:41.310" v="3553" actId="164"/>
          <ac:spMkLst>
            <pc:docMk/>
            <pc:sldMk cId="2800705283" sldId="307"/>
            <ac:spMk id="269" creationId="{84605FD9-5463-E573-2047-23E806C2AA14}"/>
          </ac:spMkLst>
        </pc:spChg>
        <pc:spChg chg="mod topLvl">
          <ac:chgData name="Nguyễn Bùi Kim Ngân" userId="5806d19b-dc7f-4496-a52b-e481010db9b6" providerId="ADAL" clId="{E2C5D71D-F67A-4A5D-A04A-CDB01EF8C106}" dt="2023-10-22T10:03:41.310" v="3553" actId="164"/>
          <ac:spMkLst>
            <pc:docMk/>
            <pc:sldMk cId="2800705283" sldId="307"/>
            <ac:spMk id="270" creationId="{72E47217-2C1C-6AB0-4638-FE556C8D2A5C}"/>
          </ac:spMkLst>
        </pc:spChg>
        <pc:spChg chg="mod topLvl">
          <ac:chgData name="Nguyễn Bùi Kim Ngân" userId="5806d19b-dc7f-4496-a52b-e481010db9b6" providerId="ADAL" clId="{E2C5D71D-F67A-4A5D-A04A-CDB01EF8C106}" dt="2023-10-22T10:03:41.310" v="3553" actId="164"/>
          <ac:spMkLst>
            <pc:docMk/>
            <pc:sldMk cId="2800705283" sldId="307"/>
            <ac:spMk id="271" creationId="{2E826DB8-12C3-A747-98D0-D0F15E4CA1F3}"/>
          </ac:spMkLst>
        </pc:spChg>
        <pc:spChg chg="mod topLvl">
          <ac:chgData name="Nguyễn Bùi Kim Ngân" userId="5806d19b-dc7f-4496-a52b-e481010db9b6" providerId="ADAL" clId="{E2C5D71D-F67A-4A5D-A04A-CDB01EF8C106}" dt="2023-10-22T10:03:41.310" v="3553" actId="164"/>
          <ac:spMkLst>
            <pc:docMk/>
            <pc:sldMk cId="2800705283" sldId="307"/>
            <ac:spMk id="272" creationId="{51B6F4E6-D2A8-C523-9C31-CD7F53FB3F92}"/>
          </ac:spMkLst>
        </pc:spChg>
        <pc:spChg chg="mod topLvl">
          <ac:chgData name="Nguyễn Bùi Kim Ngân" userId="5806d19b-dc7f-4496-a52b-e481010db9b6" providerId="ADAL" clId="{E2C5D71D-F67A-4A5D-A04A-CDB01EF8C106}" dt="2023-10-22T10:03:41.310" v="3553" actId="164"/>
          <ac:spMkLst>
            <pc:docMk/>
            <pc:sldMk cId="2800705283" sldId="307"/>
            <ac:spMk id="273" creationId="{27966FF2-066B-2665-3796-8A55ABBEAB47}"/>
          </ac:spMkLst>
        </pc:spChg>
        <pc:spChg chg="mod topLvl">
          <ac:chgData name="Nguyễn Bùi Kim Ngân" userId="5806d19b-dc7f-4496-a52b-e481010db9b6" providerId="ADAL" clId="{E2C5D71D-F67A-4A5D-A04A-CDB01EF8C106}" dt="2023-10-22T10:03:41.310" v="3553" actId="164"/>
          <ac:spMkLst>
            <pc:docMk/>
            <pc:sldMk cId="2800705283" sldId="307"/>
            <ac:spMk id="274" creationId="{E3778A4F-3952-F161-0F79-95B6A5C7BF25}"/>
          </ac:spMkLst>
        </pc:spChg>
        <pc:spChg chg="mod topLvl">
          <ac:chgData name="Nguyễn Bùi Kim Ngân" userId="5806d19b-dc7f-4496-a52b-e481010db9b6" providerId="ADAL" clId="{E2C5D71D-F67A-4A5D-A04A-CDB01EF8C106}" dt="2023-10-22T10:03:41.310" v="3553" actId="164"/>
          <ac:spMkLst>
            <pc:docMk/>
            <pc:sldMk cId="2800705283" sldId="307"/>
            <ac:spMk id="275" creationId="{1CC9C6F8-CAF8-769F-2905-351FBAC3B097}"/>
          </ac:spMkLst>
        </pc:spChg>
        <pc:spChg chg="mod topLvl">
          <ac:chgData name="Nguyễn Bùi Kim Ngân" userId="5806d19b-dc7f-4496-a52b-e481010db9b6" providerId="ADAL" clId="{E2C5D71D-F67A-4A5D-A04A-CDB01EF8C106}" dt="2023-10-22T10:03:41.310" v="3553" actId="164"/>
          <ac:spMkLst>
            <pc:docMk/>
            <pc:sldMk cId="2800705283" sldId="307"/>
            <ac:spMk id="276" creationId="{69AB8C9A-0D9B-0C6D-E47D-1C576E45C6F0}"/>
          </ac:spMkLst>
        </pc:spChg>
        <pc:spChg chg="mod topLvl">
          <ac:chgData name="Nguyễn Bùi Kim Ngân" userId="5806d19b-dc7f-4496-a52b-e481010db9b6" providerId="ADAL" clId="{E2C5D71D-F67A-4A5D-A04A-CDB01EF8C106}" dt="2023-10-22T10:03:41.310" v="3553" actId="164"/>
          <ac:spMkLst>
            <pc:docMk/>
            <pc:sldMk cId="2800705283" sldId="307"/>
            <ac:spMk id="277" creationId="{A529C8F8-1780-2966-D39D-FCE62697EFAF}"/>
          </ac:spMkLst>
        </pc:spChg>
        <pc:spChg chg="mod topLvl">
          <ac:chgData name="Nguyễn Bùi Kim Ngân" userId="5806d19b-dc7f-4496-a52b-e481010db9b6" providerId="ADAL" clId="{E2C5D71D-F67A-4A5D-A04A-CDB01EF8C106}" dt="2023-10-22T10:03:41.310" v="3553" actId="164"/>
          <ac:spMkLst>
            <pc:docMk/>
            <pc:sldMk cId="2800705283" sldId="307"/>
            <ac:spMk id="278" creationId="{83AE2289-1F7F-5AD8-F3EA-2649C13779DC}"/>
          </ac:spMkLst>
        </pc:spChg>
        <pc:spChg chg="mod topLvl">
          <ac:chgData name="Nguyễn Bùi Kim Ngân" userId="5806d19b-dc7f-4496-a52b-e481010db9b6" providerId="ADAL" clId="{E2C5D71D-F67A-4A5D-A04A-CDB01EF8C106}" dt="2023-10-22T10:03:41.310" v="3553" actId="164"/>
          <ac:spMkLst>
            <pc:docMk/>
            <pc:sldMk cId="2800705283" sldId="307"/>
            <ac:spMk id="279" creationId="{2D800201-00DE-2B90-924C-13B13F2A1371}"/>
          </ac:spMkLst>
        </pc:spChg>
        <pc:spChg chg="mod topLvl">
          <ac:chgData name="Nguyễn Bùi Kim Ngân" userId="5806d19b-dc7f-4496-a52b-e481010db9b6" providerId="ADAL" clId="{E2C5D71D-F67A-4A5D-A04A-CDB01EF8C106}" dt="2023-10-22T10:03:41.310" v="3553" actId="164"/>
          <ac:spMkLst>
            <pc:docMk/>
            <pc:sldMk cId="2800705283" sldId="307"/>
            <ac:spMk id="280" creationId="{E3DD9A1D-A287-0414-FFAC-8D773F9A7FE3}"/>
          </ac:spMkLst>
        </pc:spChg>
        <pc:spChg chg="mod topLvl">
          <ac:chgData name="Nguyễn Bùi Kim Ngân" userId="5806d19b-dc7f-4496-a52b-e481010db9b6" providerId="ADAL" clId="{E2C5D71D-F67A-4A5D-A04A-CDB01EF8C106}" dt="2023-10-22T10:03:41.310" v="3553" actId="164"/>
          <ac:spMkLst>
            <pc:docMk/>
            <pc:sldMk cId="2800705283" sldId="307"/>
            <ac:spMk id="281" creationId="{B84AF7B2-C56F-CC75-11C9-59B81E86C3EB}"/>
          </ac:spMkLst>
        </pc:spChg>
        <pc:spChg chg="mod topLvl">
          <ac:chgData name="Nguyễn Bùi Kim Ngân" userId="5806d19b-dc7f-4496-a52b-e481010db9b6" providerId="ADAL" clId="{E2C5D71D-F67A-4A5D-A04A-CDB01EF8C106}" dt="2023-10-22T10:03:41.310" v="3553" actId="164"/>
          <ac:spMkLst>
            <pc:docMk/>
            <pc:sldMk cId="2800705283" sldId="307"/>
            <ac:spMk id="282" creationId="{CC7D229D-4F30-90E8-2B87-101C9091618B}"/>
          </ac:spMkLst>
        </pc:spChg>
        <pc:spChg chg="mod topLvl">
          <ac:chgData name="Nguyễn Bùi Kim Ngân" userId="5806d19b-dc7f-4496-a52b-e481010db9b6" providerId="ADAL" clId="{E2C5D71D-F67A-4A5D-A04A-CDB01EF8C106}" dt="2023-10-22T10:03:41.310" v="3553" actId="164"/>
          <ac:spMkLst>
            <pc:docMk/>
            <pc:sldMk cId="2800705283" sldId="307"/>
            <ac:spMk id="283" creationId="{7D887361-9CCA-41AF-07B2-661EC141689E}"/>
          </ac:spMkLst>
        </pc:spChg>
        <pc:spChg chg="mod topLvl">
          <ac:chgData name="Nguyễn Bùi Kim Ngân" userId="5806d19b-dc7f-4496-a52b-e481010db9b6" providerId="ADAL" clId="{E2C5D71D-F67A-4A5D-A04A-CDB01EF8C106}" dt="2023-10-22T10:03:41.310" v="3553" actId="164"/>
          <ac:spMkLst>
            <pc:docMk/>
            <pc:sldMk cId="2800705283" sldId="307"/>
            <ac:spMk id="284" creationId="{DA10332D-2CE5-3B43-E2F8-246E7CF0D567}"/>
          </ac:spMkLst>
        </pc:spChg>
        <pc:spChg chg="mod topLvl">
          <ac:chgData name="Nguyễn Bùi Kim Ngân" userId="5806d19b-dc7f-4496-a52b-e481010db9b6" providerId="ADAL" clId="{E2C5D71D-F67A-4A5D-A04A-CDB01EF8C106}" dt="2023-10-22T10:03:41.310" v="3553" actId="164"/>
          <ac:spMkLst>
            <pc:docMk/>
            <pc:sldMk cId="2800705283" sldId="307"/>
            <ac:spMk id="285" creationId="{0CD2F7F0-5DB7-E40C-D672-4B9E06BA9CBA}"/>
          </ac:spMkLst>
        </pc:spChg>
        <pc:spChg chg="mod topLvl">
          <ac:chgData name="Nguyễn Bùi Kim Ngân" userId="5806d19b-dc7f-4496-a52b-e481010db9b6" providerId="ADAL" clId="{E2C5D71D-F67A-4A5D-A04A-CDB01EF8C106}" dt="2023-10-22T10:03:41.310" v="3553" actId="164"/>
          <ac:spMkLst>
            <pc:docMk/>
            <pc:sldMk cId="2800705283" sldId="307"/>
            <ac:spMk id="286" creationId="{89F4C420-2BF3-615F-9530-474AF708D01F}"/>
          </ac:spMkLst>
        </pc:spChg>
        <pc:spChg chg="mod topLvl">
          <ac:chgData name="Nguyễn Bùi Kim Ngân" userId="5806d19b-dc7f-4496-a52b-e481010db9b6" providerId="ADAL" clId="{E2C5D71D-F67A-4A5D-A04A-CDB01EF8C106}" dt="2023-10-22T10:03:41.310" v="3553" actId="164"/>
          <ac:spMkLst>
            <pc:docMk/>
            <pc:sldMk cId="2800705283" sldId="307"/>
            <ac:spMk id="287" creationId="{8B73E8CB-C8AE-24C1-BA7E-C91C8D4A3DD1}"/>
          </ac:spMkLst>
        </pc:spChg>
        <pc:spChg chg="mod topLvl">
          <ac:chgData name="Nguyễn Bùi Kim Ngân" userId="5806d19b-dc7f-4496-a52b-e481010db9b6" providerId="ADAL" clId="{E2C5D71D-F67A-4A5D-A04A-CDB01EF8C106}" dt="2023-10-22T10:03:41.310" v="3553" actId="164"/>
          <ac:spMkLst>
            <pc:docMk/>
            <pc:sldMk cId="2800705283" sldId="307"/>
            <ac:spMk id="288" creationId="{B9103961-B4D0-43FA-2133-3C6202BEAD86}"/>
          </ac:spMkLst>
        </pc:spChg>
        <pc:spChg chg="mod topLvl">
          <ac:chgData name="Nguyễn Bùi Kim Ngân" userId="5806d19b-dc7f-4496-a52b-e481010db9b6" providerId="ADAL" clId="{E2C5D71D-F67A-4A5D-A04A-CDB01EF8C106}" dt="2023-10-22T10:03:41.310" v="3553" actId="164"/>
          <ac:spMkLst>
            <pc:docMk/>
            <pc:sldMk cId="2800705283" sldId="307"/>
            <ac:spMk id="289" creationId="{93D6C122-15E1-1164-D2EC-43600D7F6C0E}"/>
          </ac:spMkLst>
        </pc:spChg>
        <pc:spChg chg="mod topLvl">
          <ac:chgData name="Nguyễn Bùi Kim Ngân" userId="5806d19b-dc7f-4496-a52b-e481010db9b6" providerId="ADAL" clId="{E2C5D71D-F67A-4A5D-A04A-CDB01EF8C106}" dt="2023-10-22T10:03:41.310" v="3553" actId="164"/>
          <ac:spMkLst>
            <pc:docMk/>
            <pc:sldMk cId="2800705283" sldId="307"/>
            <ac:spMk id="290" creationId="{30A77950-4608-1654-94EB-96DE57C8D9FD}"/>
          </ac:spMkLst>
        </pc:spChg>
        <pc:spChg chg="mod topLvl">
          <ac:chgData name="Nguyễn Bùi Kim Ngân" userId="5806d19b-dc7f-4496-a52b-e481010db9b6" providerId="ADAL" clId="{E2C5D71D-F67A-4A5D-A04A-CDB01EF8C106}" dt="2023-10-22T10:03:41.310" v="3553" actId="164"/>
          <ac:spMkLst>
            <pc:docMk/>
            <pc:sldMk cId="2800705283" sldId="307"/>
            <ac:spMk id="291" creationId="{565DDBA1-77A2-671A-6E49-CD80CE8E0A84}"/>
          </ac:spMkLst>
        </pc:spChg>
        <pc:spChg chg="mod topLvl">
          <ac:chgData name="Nguyễn Bùi Kim Ngân" userId="5806d19b-dc7f-4496-a52b-e481010db9b6" providerId="ADAL" clId="{E2C5D71D-F67A-4A5D-A04A-CDB01EF8C106}" dt="2023-10-22T10:03:41.310" v="3553" actId="164"/>
          <ac:spMkLst>
            <pc:docMk/>
            <pc:sldMk cId="2800705283" sldId="307"/>
            <ac:spMk id="292" creationId="{EF2F102F-7CFD-BF5A-7DE1-34A429DFB0B3}"/>
          </ac:spMkLst>
        </pc:spChg>
        <pc:spChg chg="mod topLvl">
          <ac:chgData name="Nguyễn Bùi Kim Ngân" userId="5806d19b-dc7f-4496-a52b-e481010db9b6" providerId="ADAL" clId="{E2C5D71D-F67A-4A5D-A04A-CDB01EF8C106}" dt="2023-10-22T10:03:41.310" v="3553" actId="164"/>
          <ac:spMkLst>
            <pc:docMk/>
            <pc:sldMk cId="2800705283" sldId="307"/>
            <ac:spMk id="293" creationId="{BADD0474-50D0-07BE-5035-E8F2E9A16C27}"/>
          </ac:spMkLst>
        </pc:spChg>
        <pc:spChg chg="mod topLvl">
          <ac:chgData name="Nguyễn Bùi Kim Ngân" userId="5806d19b-dc7f-4496-a52b-e481010db9b6" providerId="ADAL" clId="{E2C5D71D-F67A-4A5D-A04A-CDB01EF8C106}" dt="2023-10-22T10:03:41.310" v="3553" actId="164"/>
          <ac:spMkLst>
            <pc:docMk/>
            <pc:sldMk cId="2800705283" sldId="307"/>
            <ac:spMk id="294" creationId="{B3130E92-6FCE-80EB-B4F3-F1267BA5018A}"/>
          </ac:spMkLst>
        </pc:spChg>
        <pc:spChg chg="mod topLvl">
          <ac:chgData name="Nguyễn Bùi Kim Ngân" userId="5806d19b-dc7f-4496-a52b-e481010db9b6" providerId="ADAL" clId="{E2C5D71D-F67A-4A5D-A04A-CDB01EF8C106}" dt="2023-10-22T10:03:41.310" v="3553" actId="164"/>
          <ac:spMkLst>
            <pc:docMk/>
            <pc:sldMk cId="2800705283" sldId="307"/>
            <ac:spMk id="295" creationId="{E532AE01-3620-4A19-64AC-5BF1E63054E4}"/>
          </ac:spMkLst>
        </pc:spChg>
        <pc:spChg chg="mod topLvl">
          <ac:chgData name="Nguyễn Bùi Kim Ngân" userId="5806d19b-dc7f-4496-a52b-e481010db9b6" providerId="ADAL" clId="{E2C5D71D-F67A-4A5D-A04A-CDB01EF8C106}" dt="2023-10-22T10:03:41.310" v="3553" actId="164"/>
          <ac:spMkLst>
            <pc:docMk/>
            <pc:sldMk cId="2800705283" sldId="307"/>
            <ac:spMk id="296" creationId="{2267FBB8-85D0-9DA0-DEBF-AE56D73E6104}"/>
          </ac:spMkLst>
        </pc:spChg>
        <pc:spChg chg="mod topLvl">
          <ac:chgData name="Nguyễn Bùi Kim Ngân" userId="5806d19b-dc7f-4496-a52b-e481010db9b6" providerId="ADAL" clId="{E2C5D71D-F67A-4A5D-A04A-CDB01EF8C106}" dt="2023-10-22T10:03:41.310" v="3553" actId="164"/>
          <ac:spMkLst>
            <pc:docMk/>
            <pc:sldMk cId="2800705283" sldId="307"/>
            <ac:spMk id="297" creationId="{5990BA1D-9555-89E8-83A9-D3B06CC57EDA}"/>
          </ac:spMkLst>
        </pc:spChg>
        <pc:spChg chg="mod topLvl">
          <ac:chgData name="Nguyễn Bùi Kim Ngân" userId="5806d19b-dc7f-4496-a52b-e481010db9b6" providerId="ADAL" clId="{E2C5D71D-F67A-4A5D-A04A-CDB01EF8C106}" dt="2023-10-22T10:03:41.310" v="3553" actId="164"/>
          <ac:spMkLst>
            <pc:docMk/>
            <pc:sldMk cId="2800705283" sldId="307"/>
            <ac:spMk id="298" creationId="{74301649-C661-3B89-80A8-C3A57FE6425E}"/>
          </ac:spMkLst>
        </pc:spChg>
        <pc:spChg chg="mod topLvl">
          <ac:chgData name="Nguyễn Bùi Kim Ngân" userId="5806d19b-dc7f-4496-a52b-e481010db9b6" providerId="ADAL" clId="{E2C5D71D-F67A-4A5D-A04A-CDB01EF8C106}" dt="2023-10-22T10:03:41.310" v="3553" actId="164"/>
          <ac:spMkLst>
            <pc:docMk/>
            <pc:sldMk cId="2800705283" sldId="307"/>
            <ac:spMk id="299" creationId="{AAE00B4C-77BD-13C4-936E-7F39D6497792}"/>
          </ac:spMkLst>
        </pc:spChg>
        <pc:spChg chg="add mod">
          <ac:chgData name="Nguyễn Bùi Kim Ngân" userId="5806d19b-dc7f-4496-a52b-e481010db9b6" providerId="ADAL" clId="{E2C5D71D-F67A-4A5D-A04A-CDB01EF8C106}" dt="2023-10-22T10:08:40.852" v="3830" actId="164"/>
          <ac:spMkLst>
            <pc:docMk/>
            <pc:sldMk cId="2800705283" sldId="307"/>
            <ac:spMk id="301" creationId="{199C5791-AE31-39D9-EE92-CD30712A70BD}"/>
          </ac:spMkLst>
        </pc:spChg>
        <pc:spChg chg="add mod">
          <ac:chgData name="Nguyễn Bùi Kim Ngân" userId="5806d19b-dc7f-4496-a52b-e481010db9b6" providerId="ADAL" clId="{E2C5D71D-F67A-4A5D-A04A-CDB01EF8C106}" dt="2023-10-22T10:08:40.852" v="3830" actId="164"/>
          <ac:spMkLst>
            <pc:docMk/>
            <pc:sldMk cId="2800705283" sldId="307"/>
            <ac:spMk id="302" creationId="{87F4ECBC-5087-1DE2-B054-A38FCA86BAD1}"/>
          </ac:spMkLst>
        </pc:spChg>
        <pc:spChg chg="mod">
          <ac:chgData name="Nguyễn Bùi Kim Ngân" userId="5806d19b-dc7f-4496-a52b-e481010db9b6" providerId="ADAL" clId="{E2C5D71D-F67A-4A5D-A04A-CDB01EF8C106}" dt="2023-10-22T10:02:44.831" v="3545" actId="208"/>
          <ac:spMkLst>
            <pc:docMk/>
            <pc:sldMk cId="2800705283" sldId="307"/>
            <ac:spMk id="304" creationId="{511464F9-4503-7A2A-D473-5398EEB8C831}"/>
          </ac:spMkLst>
        </pc:spChg>
        <pc:spChg chg="mod">
          <ac:chgData name="Nguyễn Bùi Kim Ngân" userId="5806d19b-dc7f-4496-a52b-e481010db9b6" providerId="ADAL" clId="{E2C5D71D-F67A-4A5D-A04A-CDB01EF8C106}" dt="2023-10-22T10:02:44.831" v="3545" actId="208"/>
          <ac:spMkLst>
            <pc:docMk/>
            <pc:sldMk cId="2800705283" sldId="307"/>
            <ac:spMk id="305" creationId="{1081EB9D-CDF7-EDF9-7E1E-DD1410C184DF}"/>
          </ac:spMkLst>
        </pc:spChg>
        <pc:spChg chg="add mod">
          <ac:chgData name="Nguyễn Bùi Kim Ngân" userId="5806d19b-dc7f-4496-a52b-e481010db9b6" providerId="ADAL" clId="{E2C5D71D-F67A-4A5D-A04A-CDB01EF8C106}" dt="2023-10-22T10:08:40.852" v="3830" actId="164"/>
          <ac:spMkLst>
            <pc:docMk/>
            <pc:sldMk cId="2800705283" sldId="307"/>
            <ac:spMk id="309" creationId="{6C7EAE70-D879-172A-0890-B2A812D51B3B}"/>
          </ac:spMkLst>
        </pc:spChg>
        <pc:spChg chg="mod">
          <ac:chgData name="Nguyễn Bùi Kim Ngân" userId="5806d19b-dc7f-4496-a52b-e481010db9b6" providerId="ADAL" clId="{E2C5D71D-F67A-4A5D-A04A-CDB01EF8C106}" dt="2023-10-22T10:13:13.150" v="3888" actId="207"/>
          <ac:spMkLst>
            <pc:docMk/>
            <pc:sldMk cId="2800705283" sldId="307"/>
            <ac:spMk id="312" creationId="{CEB6BF41-C85E-7F7A-0F6A-C9443FB715B4}"/>
          </ac:spMkLst>
        </pc:spChg>
        <pc:spChg chg="mod">
          <ac:chgData name="Nguyễn Bùi Kim Ngân" userId="5806d19b-dc7f-4496-a52b-e481010db9b6" providerId="ADAL" clId="{E2C5D71D-F67A-4A5D-A04A-CDB01EF8C106}" dt="2023-10-22T10:13:13.150" v="3888" actId="207"/>
          <ac:spMkLst>
            <pc:docMk/>
            <pc:sldMk cId="2800705283" sldId="307"/>
            <ac:spMk id="313" creationId="{B1E64883-B843-CD50-E832-F726F20A33D9}"/>
          </ac:spMkLst>
        </pc:spChg>
        <pc:spChg chg="add mod">
          <ac:chgData name="Nguyễn Bùi Kim Ngân" userId="5806d19b-dc7f-4496-a52b-e481010db9b6" providerId="ADAL" clId="{E2C5D71D-F67A-4A5D-A04A-CDB01EF8C106}" dt="2023-10-22T10:14:40.856" v="3893"/>
          <ac:spMkLst>
            <pc:docMk/>
            <pc:sldMk cId="2800705283" sldId="307"/>
            <ac:spMk id="315" creationId="{14C03060-82BB-8C3C-74EC-1EA2B98FF93A}"/>
          </ac:spMkLst>
        </pc:spChg>
        <pc:spChg chg="add mod">
          <ac:chgData name="Nguyễn Bùi Kim Ngân" userId="5806d19b-dc7f-4496-a52b-e481010db9b6" providerId="ADAL" clId="{E2C5D71D-F67A-4A5D-A04A-CDB01EF8C106}" dt="2023-10-22T10:14:40.856" v="3893"/>
          <ac:spMkLst>
            <pc:docMk/>
            <pc:sldMk cId="2800705283" sldId="307"/>
            <ac:spMk id="316" creationId="{2E018FAD-61B7-4C81-C397-6B51C050EAF7}"/>
          </ac:spMkLst>
        </pc:spChg>
        <pc:spChg chg="add mod">
          <ac:chgData name="Nguyễn Bùi Kim Ngân" userId="5806d19b-dc7f-4496-a52b-e481010db9b6" providerId="ADAL" clId="{E2C5D71D-F67A-4A5D-A04A-CDB01EF8C106}" dt="2023-10-22T10:14:40.856" v="3893"/>
          <ac:spMkLst>
            <pc:docMk/>
            <pc:sldMk cId="2800705283" sldId="307"/>
            <ac:spMk id="318" creationId="{9C83F327-3BC9-EB8D-2EC2-ACE2851768C5}"/>
          </ac:spMkLst>
        </pc:spChg>
        <pc:spChg chg="add mod">
          <ac:chgData name="Nguyễn Bùi Kim Ngân" userId="5806d19b-dc7f-4496-a52b-e481010db9b6" providerId="ADAL" clId="{E2C5D71D-F67A-4A5D-A04A-CDB01EF8C106}" dt="2023-10-22T10:14:40.856" v="3893"/>
          <ac:spMkLst>
            <pc:docMk/>
            <pc:sldMk cId="2800705283" sldId="307"/>
            <ac:spMk id="319" creationId="{3B5C5B9A-45F3-6BB5-F102-0C9499B9E18D}"/>
          </ac:spMkLst>
        </pc:spChg>
        <pc:spChg chg="add mod">
          <ac:chgData name="Nguyễn Bùi Kim Ngân" userId="5806d19b-dc7f-4496-a52b-e481010db9b6" providerId="ADAL" clId="{E2C5D71D-F67A-4A5D-A04A-CDB01EF8C106}" dt="2023-10-22T10:14:40.856" v="3893"/>
          <ac:spMkLst>
            <pc:docMk/>
            <pc:sldMk cId="2800705283" sldId="307"/>
            <ac:spMk id="320" creationId="{8F70DC68-F997-CC78-A6C5-7FB0C9A12BD9}"/>
          </ac:spMkLst>
        </pc:spChg>
        <pc:spChg chg="add mod">
          <ac:chgData name="Nguyễn Bùi Kim Ngân" userId="5806d19b-dc7f-4496-a52b-e481010db9b6" providerId="ADAL" clId="{E2C5D71D-F67A-4A5D-A04A-CDB01EF8C106}" dt="2023-10-22T10:14:40.856" v="3893"/>
          <ac:spMkLst>
            <pc:docMk/>
            <pc:sldMk cId="2800705283" sldId="307"/>
            <ac:spMk id="321" creationId="{BBA96094-D6A0-E4ED-C57D-350EB25720E0}"/>
          </ac:spMkLst>
        </pc:spChg>
        <pc:spChg chg="add mod">
          <ac:chgData name="Nguyễn Bùi Kim Ngân" userId="5806d19b-dc7f-4496-a52b-e481010db9b6" providerId="ADAL" clId="{E2C5D71D-F67A-4A5D-A04A-CDB01EF8C106}" dt="2023-10-22T10:14:40.856" v="3893"/>
          <ac:spMkLst>
            <pc:docMk/>
            <pc:sldMk cId="2800705283" sldId="307"/>
            <ac:spMk id="322" creationId="{8BB7629B-5F72-A9E8-F8EF-85E9D031C84B}"/>
          </ac:spMkLst>
        </pc:spChg>
        <pc:spChg chg="add mod topLvl">
          <ac:chgData name="Nguyễn Bùi Kim Ngân" userId="5806d19b-dc7f-4496-a52b-e481010db9b6" providerId="ADAL" clId="{E2C5D71D-F67A-4A5D-A04A-CDB01EF8C106}" dt="2023-10-22T10:14:52.870" v="3897" actId="165"/>
          <ac:spMkLst>
            <pc:docMk/>
            <pc:sldMk cId="2800705283" sldId="307"/>
            <ac:spMk id="324" creationId="{16E6E525-8155-216C-4E2A-74FB83D4A822}"/>
          </ac:spMkLst>
        </pc:spChg>
        <pc:spChg chg="add mod topLvl">
          <ac:chgData name="Nguyễn Bùi Kim Ngân" userId="5806d19b-dc7f-4496-a52b-e481010db9b6" providerId="ADAL" clId="{E2C5D71D-F67A-4A5D-A04A-CDB01EF8C106}" dt="2023-10-22T10:14:52.870" v="3897" actId="165"/>
          <ac:spMkLst>
            <pc:docMk/>
            <pc:sldMk cId="2800705283" sldId="307"/>
            <ac:spMk id="325" creationId="{5AF739C7-FAAA-187E-5245-E27E2A402D6D}"/>
          </ac:spMkLst>
        </pc:spChg>
        <pc:spChg chg="add mod topLvl">
          <ac:chgData name="Nguyễn Bùi Kim Ngân" userId="5806d19b-dc7f-4496-a52b-e481010db9b6" providerId="ADAL" clId="{E2C5D71D-F67A-4A5D-A04A-CDB01EF8C106}" dt="2023-10-22T10:14:52.870" v="3897" actId="165"/>
          <ac:spMkLst>
            <pc:docMk/>
            <pc:sldMk cId="2800705283" sldId="307"/>
            <ac:spMk id="327" creationId="{3AF27BD5-C748-0745-D956-FC918A980E5F}"/>
          </ac:spMkLst>
        </pc:spChg>
        <pc:spChg chg="add mod topLvl">
          <ac:chgData name="Nguyễn Bùi Kim Ngân" userId="5806d19b-dc7f-4496-a52b-e481010db9b6" providerId="ADAL" clId="{E2C5D71D-F67A-4A5D-A04A-CDB01EF8C106}" dt="2023-10-22T10:14:52.870" v="3897" actId="165"/>
          <ac:spMkLst>
            <pc:docMk/>
            <pc:sldMk cId="2800705283" sldId="307"/>
            <ac:spMk id="328" creationId="{B194A849-FC2F-0B58-E7BF-9954BDC8D306}"/>
          </ac:spMkLst>
        </pc:spChg>
        <pc:spChg chg="add mod topLvl">
          <ac:chgData name="Nguyễn Bùi Kim Ngân" userId="5806d19b-dc7f-4496-a52b-e481010db9b6" providerId="ADAL" clId="{E2C5D71D-F67A-4A5D-A04A-CDB01EF8C106}" dt="2023-10-22T10:14:52.870" v="3897" actId="165"/>
          <ac:spMkLst>
            <pc:docMk/>
            <pc:sldMk cId="2800705283" sldId="307"/>
            <ac:spMk id="329" creationId="{DEE17240-2FDA-3243-EC74-4A872A8D843D}"/>
          </ac:spMkLst>
        </pc:spChg>
        <pc:spChg chg="add mod">
          <ac:chgData name="Nguyễn Bùi Kim Ngân" userId="5806d19b-dc7f-4496-a52b-e481010db9b6" providerId="ADAL" clId="{E2C5D71D-F67A-4A5D-A04A-CDB01EF8C106}" dt="2023-10-22T10:14:52.870" v="3897" actId="165"/>
          <ac:spMkLst>
            <pc:docMk/>
            <pc:sldMk cId="2800705283" sldId="307"/>
            <ac:spMk id="330" creationId="{5E27C709-7085-491F-CEB4-9AEB6FC0362D}"/>
          </ac:spMkLst>
        </pc:spChg>
        <pc:spChg chg="add mod">
          <ac:chgData name="Nguyễn Bùi Kim Ngân" userId="5806d19b-dc7f-4496-a52b-e481010db9b6" providerId="ADAL" clId="{E2C5D71D-F67A-4A5D-A04A-CDB01EF8C106}" dt="2023-10-22T10:14:52.870" v="3897" actId="165"/>
          <ac:spMkLst>
            <pc:docMk/>
            <pc:sldMk cId="2800705283" sldId="307"/>
            <ac:spMk id="331" creationId="{BBC87B16-C934-5DA7-B80A-402F14F14A86}"/>
          </ac:spMkLst>
        </pc:spChg>
        <pc:grpChg chg="add del mod">
          <ac:chgData name="Nguyễn Bùi Kim Ngân" userId="5806d19b-dc7f-4496-a52b-e481010db9b6" providerId="ADAL" clId="{E2C5D71D-F67A-4A5D-A04A-CDB01EF8C106}" dt="2023-10-22T10:18:46.509" v="3925" actId="165"/>
          <ac:grpSpMkLst>
            <pc:docMk/>
            <pc:sldMk cId="2800705283" sldId="307"/>
            <ac:grpSpMk id="3" creationId="{0683C341-6C67-6143-4DE9-BD3598D382FB}"/>
          </ac:grpSpMkLst>
        </pc:grpChg>
        <pc:grpChg chg="del mod">
          <ac:chgData name="Nguyễn Bùi Kim Ngân" userId="5806d19b-dc7f-4496-a52b-e481010db9b6" providerId="ADAL" clId="{E2C5D71D-F67A-4A5D-A04A-CDB01EF8C106}" dt="2023-10-22T10:16:04.375" v="3900" actId="478"/>
          <ac:grpSpMkLst>
            <pc:docMk/>
            <pc:sldMk cId="2800705283" sldId="307"/>
            <ac:grpSpMk id="3" creationId="{44389001-1DC9-3310-8357-E90B8C062E59}"/>
          </ac:grpSpMkLst>
        </pc:grpChg>
        <pc:grpChg chg="add mod">
          <ac:chgData name="Nguyễn Bùi Kim Ngân" userId="5806d19b-dc7f-4496-a52b-e481010db9b6" providerId="ADAL" clId="{E2C5D71D-F67A-4A5D-A04A-CDB01EF8C106}" dt="2023-10-22T14:51:37.002" v="6029" actId="164"/>
          <ac:grpSpMkLst>
            <pc:docMk/>
            <pc:sldMk cId="2800705283" sldId="307"/>
            <ac:grpSpMk id="3" creationId="{553D04E1-0C3E-F709-6F09-F007EB2F2B8F}"/>
          </ac:grpSpMkLst>
        </pc:grpChg>
        <pc:grpChg chg="add mod">
          <ac:chgData name="Nguyễn Bùi Kim Ngân" userId="5806d19b-dc7f-4496-a52b-e481010db9b6" providerId="ADAL" clId="{E2C5D71D-F67A-4A5D-A04A-CDB01EF8C106}" dt="2023-10-22T14:51:38.708" v="6040" actId="1037"/>
          <ac:grpSpMkLst>
            <pc:docMk/>
            <pc:sldMk cId="2800705283" sldId="307"/>
            <ac:grpSpMk id="4" creationId="{4F86A53A-2E76-DCA3-D485-4B868F5524F5}"/>
          </ac:grpSpMkLst>
        </pc:grpChg>
        <pc:grpChg chg="del">
          <ac:chgData name="Nguyễn Bùi Kim Ngân" userId="5806d19b-dc7f-4496-a52b-e481010db9b6" providerId="ADAL" clId="{E2C5D71D-F67A-4A5D-A04A-CDB01EF8C106}" dt="2023-10-22T10:26:57.486" v="4080" actId="478"/>
          <ac:grpSpMkLst>
            <pc:docMk/>
            <pc:sldMk cId="2800705283" sldId="307"/>
            <ac:grpSpMk id="11" creationId="{A4C2E248-AE74-17A4-111B-FEB5351B96ED}"/>
          </ac:grpSpMkLst>
        </pc:grpChg>
        <pc:grpChg chg="add mod">
          <ac:chgData name="Nguyễn Bùi Kim Ngân" userId="5806d19b-dc7f-4496-a52b-e481010db9b6" providerId="ADAL" clId="{E2C5D71D-F67A-4A5D-A04A-CDB01EF8C106}" dt="2023-10-22T10:26:58.423" v="4081"/>
          <ac:grpSpMkLst>
            <pc:docMk/>
            <pc:sldMk cId="2800705283" sldId="307"/>
            <ac:grpSpMk id="12" creationId="{474C51BD-8397-D4EF-C097-35E89209A2CF}"/>
          </ac:grpSpMkLst>
        </pc:grpChg>
        <pc:grpChg chg="del">
          <ac:chgData name="Nguyễn Bùi Kim Ngân" userId="5806d19b-dc7f-4496-a52b-e481010db9b6" providerId="ADAL" clId="{E2C5D71D-F67A-4A5D-A04A-CDB01EF8C106}" dt="2023-10-22T09:41:57.314" v="3318" actId="478"/>
          <ac:grpSpMkLst>
            <pc:docMk/>
            <pc:sldMk cId="2800705283" sldId="307"/>
            <ac:grpSpMk id="21" creationId="{F0774D01-63ED-861A-BAB1-FC48E6E6750C}"/>
          </ac:grpSpMkLst>
        </pc:grpChg>
        <pc:grpChg chg="add del mod">
          <ac:chgData name="Nguyễn Bùi Kim Ngân" userId="5806d19b-dc7f-4496-a52b-e481010db9b6" providerId="ADAL" clId="{E2C5D71D-F67A-4A5D-A04A-CDB01EF8C106}" dt="2023-10-22T10:17:13.132" v="3909" actId="165"/>
          <ac:grpSpMkLst>
            <pc:docMk/>
            <pc:sldMk cId="2800705283" sldId="307"/>
            <ac:grpSpMk id="21" creationId="{FE1EEB8F-FD2F-626E-734B-A98FFDC5E702}"/>
          </ac:grpSpMkLst>
        </pc:grpChg>
        <pc:grpChg chg="del">
          <ac:chgData name="Nguyễn Bùi Kim Ngân" userId="5806d19b-dc7f-4496-a52b-e481010db9b6" providerId="ADAL" clId="{E2C5D71D-F67A-4A5D-A04A-CDB01EF8C106}" dt="2023-10-22T09:41:59.123" v="3320" actId="478"/>
          <ac:grpSpMkLst>
            <pc:docMk/>
            <pc:sldMk cId="2800705283" sldId="307"/>
            <ac:grpSpMk id="23" creationId="{AB5C4F10-405F-9331-0E98-E2A87C5E04BD}"/>
          </ac:grpSpMkLst>
        </pc:grpChg>
        <pc:grpChg chg="mod topLvl">
          <ac:chgData name="Nguyễn Bùi Kim Ngân" userId="5806d19b-dc7f-4496-a52b-e481010db9b6" providerId="ADAL" clId="{E2C5D71D-F67A-4A5D-A04A-CDB01EF8C106}" dt="2023-10-22T14:51:20.836" v="6025" actId="164"/>
          <ac:grpSpMkLst>
            <pc:docMk/>
            <pc:sldMk cId="2800705283" sldId="307"/>
            <ac:grpSpMk id="24" creationId="{68AA6BC3-A4B2-30B0-BFE1-2539C9ED3A9C}"/>
          </ac:grpSpMkLst>
        </pc:grpChg>
        <pc:grpChg chg="del">
          <ac:chgData name="Nguyễn Bùi Kim Ngân" userId="5806d19b-dc7f-4496-a52b-e481010db9b6" providerId="ADAL" clId="{E2C5D71D-F67A-4A5D-A04A-CDB01EF8C106}" dt="2023-10-22T09:41:58.410" v="3319" actId="478"/>
          <ac:grpSpMkLst>
            <pc:docMk/>
            <pc:sldMk cId="2800705283" sldId="307"/>
            <ac:grpSpMk id="24" creationId="{802621A6-17DF-59F2-DE2E-A1A8FA64ADEF}"/>
          </ac:grpSpMkLst>
        </pc:grpChg>
        <pc:grpChg chg="del">
          <ac:chgData name="Nguyễn Bùi Kim Ngân" userId="5806d19b-dc7f-4496-a52b-e481010db9b6" providerId="ADAL" clId="{E2C5D71D-F67A-4A5D-A04A-CDB01EF8C106}" dt="2023-10-22T09:41:59.733" v="3321" actId="478"/>
          <ac:grpSpMkLst>
            <pc:docMk/>
            <pc:sldMk cId="2800705283" sldId="307"/>
            <ac:grpSpMk id="25" creationId="{E878D0B0-F8D2-1006-3A7C-566332B60852}"/>
          </ac:grpSpMkLst>
        </pc:grpChg>
        <pc:grpChg chg="add mod">
          <ac:chgData name="Nguyễn Bùi Kim Ngân" userId="5806d19b-dc7f-4496-a52b-e481010db9b6" providerId="ADAL" clId="{E2C5D71D-F67A-4A5D-A04A-CDB01EF8C106}" dt="2023-10-22T09:49:03.094" v="3324" actId="164"/>
          <ac:grpSpMkLst>
            <pc:docMk/>
            <pc:sldMk cId="2800705283" sldId="307"/>
            <ac:grpSpMk id="46" creationId="{828E6F8B-B8AB-8B88-0C11-6322F2E84F96}"/>
          </ac:grpSpMkLst>
        </pc:grpChg>
        <pc:grpChg chg="add mod">
          <ac:chgData name="Nguyễn Bùi Kim Ngân" userId="5806d19b-dc7f-4496-a52b-e481010db9b6" providerId="ADAL" clId="{E2C5D71D-F67A-4A5D-A04A-CDB01EF8C106}" dt="2023-10-22T09:49:03.094" v="3324" actId="164"/>
          <ac:grpSpMkLst>
            <pc:docMk/>
            <pc:sldMk cId="2800705283" sldId="307"/>
            <ac:grpSpMk id="54" creationId="{E902F90D-B46F-CF3D-03B1-DB1EC0853E1D}"/>
          </ac:grpSpMkLst>
        </pc:grpChg>
        <pc:grpChg chg="add mod">
          <ac:chgData name="Nguyễn Bùi Kim Ngân" userId="5806d19b-dc7f-4496-a52b-e481010db9b6" providerId="ADAL" clId="{E2C5D71D-F67A-4A5D-A04A-CDB01EF8C106}" dt="2023-10-22T09:49:03.094" v="3324" actId="164"/>
          <ac:grpSpMkLst>
            <pc:docMk/>
            <pc:sldMk cId="2800705283" sldId="307"/>
            <ac:grpSpMk id="61" creationId="{5F543DCC-9DA8-8FF5-4DF9-D1104530EEAB}"/>
          </ac:grpSpMkLst>
        </pc:grpChg>
        <pc:grpChg chg="add mod">
          <ac:chgData name="Nguyễn Bùi Kim Ngân" userId="5806d19b-dc7f-4496-a52b-e481010db9b6" providerId="ADAL" clId="{E2C5D71D-F67A-4A5D-A04A-CDB01EF8C106}" dt="2023-10-22T09:49:03.094" v="3324" actId="164"/>
          <ac:grpSpMkLst>
            <pc:docMk/>
            <pc:sldMk cId="2800705283" sldId="307"/>
            <ac:grpSpMk id="63" creationId="{9CFE6DA0-57F2-EF67-5D03-C7E5AE1A88AD}"/>
          </ac:grpSpMkLst>
        </pc:grpChg>
        <pc:grpChg chg="add mod">
          <ac:chgData name="Nguyễn Bùi Kim Ngân" userId="5806d19b-dc7f-4496-a52b-e481010db9b6" providerId="ADAL" clId="{E2C5D71D-F67A-4A5D-A04A-CDB01EF8C106}" dt="2023-10-22T09:49:03.094" v="3324" actId="164"/>
          <ac:grpSpMkLst>
            <pc:docMk/>
            <pc:sldMk cId="2800705283" sldId="307"/>
            <ac:grpSpMk id="68" creationId="{35648162-7E20-F2AE-11E6-55D6BE6DC607}"/>
          </ac:grpSpMkLst>
        </pc:grpChg>
        <pc:grpChg chg="add del mod">
          <ac:chgData name="Nguyễn Bùi Kim Ngân" userId="5806d19b-dc7f-4496-a52b-e481010db9b6" providerId="ADAL" clId="{E2C5D71D-F67A-4A5D-A04A-CDB01EF8C106}" dt="2023-10-22T09:50:28.675" v="3363" actId="478"/>
          <ac:grpSpMkLst>
            <pc:docMk/>
            <pc:sldMk cId="2800705283" sldId="307"/>
            <ac:grpSpMk id="115" creationId="{F76A9D82-9E91-E2B5-622A-1DC733FCEF99}"/>
          </ac:grpSpMkLst>
        </pc:grpChg>
        <pc:grpChg chg="add mod">
          <ac:chgData name="Nguyễn Bùi Kim Ngân" userId="5806d19b-dc7f-4496-a52b-e481010db9b6" providerId="ADAL" clId="{E2C5D71D-F67A-4A5D-A04A-CDB01EF8C106}" dt="2023-10-22T09:50:52.271" v="3371"/>
          <ac:grpSpMkLst>
            <pc:docMk/>
            <pc:sldMk cId="2800705283" sldId="307"/>
            <ac:grpSpMk id="126" creationId="{1908A114-45FA-83B2-7950-A4EB72FC8E45}"/>
          </ac:grpSpMkLst>
        </pc:grpChg>
        <pc:grpChg chg="add mod">
          <ac:chgData name="Nguyễn Bùi Kim Ngân" userId="5806d19b-dc7f-4496-a52b-e481010db9b6" providerId="ADAL" clId="{E2C5D71D-F67A-4A5D-A04A-CDB01EF8C106}" dt="2023-10-22T09:50:52.271" v="3371"/>
          <ac:grpSpMkLst>
            <pc:docMk/>
            <pc:sldMk cId="2800705283" sldId="307"/>
            <ac:grpSpMk id="127" creationId="{13768856-0929-92F4-239C-D58855EC5B7F}"/>
          </ac:grpSpMkLst>
        </pc:grpChg>
        <pc:grpChg chg="add mod">
          <ac:chgData name="Nguyễn Bùi Kim Ngân" userId="5806d19b-dc7f-4496-a52b-e481010db9b6" providerId="ADAL" clId="{E2C5D71D-F67A-4A5D-A04A-CDB01EF8C106}" dt="2023-10-22T09:50:52.271" v="3371"/>
          <ac:grpSpMkLst>
            <pc:docMk/>
            <pc:sldMk cId="2800705283" sldId="307"/>
            <ac:grpSpMk id="129" creationId="{1A225606-B03F-797A-2149-D2D3448CDDBB}"/>
          </ac:grpSpMkLst>
        </pc:grpChg>
        <pc:grpChg chg="add mod">
          <ac:chgData name="Nguyễn Bùi Kim Ngân" userId="5806d19b-dc7f-4496-a52b-e481010db9b6" providerId="ADAL" clId="{E2C5D71D-F67A-4A5D-A04A-CDB01EF8C106}" dt="2023-10-22T09:50:52.271" v="3371"/>
          <ac:grpSpMkLst>
            <pc:docMk/>
            <pc:sldMk cId="2800705283" sldId="307"/>
            <ac:grpSpMk id="130" creationId="{79D899DB-8BC1-7AFC-8679-EBF0B8123A9C}"/>
          </ac:grpSpMkLst>
        </pc:grpChg>
        <pc:grpChg chg="add mod">
          <ac:chgData name="Nguyễn Bùi Kim Ngân" userId="5806d19b-dc7f-4496-a52b-e481010db9b6" providerId="ADAL" clId="{E2C5D71D-F67A-4A5D-A04A-CDB01EF8C106}" dt="2023-10-22T09:50:52.271" v="3371"/>
          <ac:grpSpMkLst>
            <pc:docMk/>
            <pc:sldMk cId="2800705283" sldId="307"/>
            <ac:grpSpMk id="131" creationId="{84E0557B-A37A-0927-62F7-2AAFC9B853E7}"/>
          </ac:grpSpMkLst>
        </pc:grpChg>
        <pc:grpChg chg="add mod topLvl">
          <ac:chgData name="Nguyễn Bùi Kim Ngân" userId="5806d19b-dc7f-4496-a52b-e481010db9b6" providerId="ADAL" clId="{E2C5D71D-F67A-4A5D-A04A-CDB01EF8C106}" dt="2023-10-22T10:04:04.054" v="3561" actId="164"/>
          <ac:grpSpMkLst>
            <pc:docMk/>
            <pc:sldMk cId="2800705283" sldId="307"/>
            <ac:grpSpMk id="168" creationId="{A734662F-9F88-04A2-0310-AEFF77DE8CBD}"/>
          </ac:grpSpMkLst>
        </pc:grpChg>
        <pc:grpChg chg="add mod topLvl">
          <ac:chgData name="Nguyễn Bùi Kim Ngân" userId="5806d19b-dc7f-4496-a52b-e481010db9b6" providerId="ADAL" clId="{E2C5D71D-F67A-4A5D-A04A-CDB01EF8C106}" dt="2023-10-22T10:04:04.054" v="3561" actId="164"/>
          <ac:grpSpMkLst>
            <pc:docMk/>
            <pc:sldMk cId="2800705283" sldId="307"/>
            <ac:grpSpMk id="169" creationId="{B2C7F385-B923-D506-F257-09E7A290AF36}"/>
          </ac:grpSpMkLst>
        </pc:grpChg>
        <pc:grpChg chg="add mod topLvl">
          <ac:chgData name="Nguyễn Bùi Kim Ngân" userId="5806d19b-dc7f-4496-a52b-e481010db9b6" providerId="ADAL" clId="{E2C5D71D-F67A-4A5D-A04A-CDB01EF8C106}" dt="2023-10-22T10:04:04.054" v="3561" actId="164"/>
          <ac:grpSpMkLst>
            <pc:docMk/>
            <pc:sldMk cId="2800705283" sldId="307"/>
            <ac:grpSpMk id="171" creationId="{3672B9ED-9319-2BC6-E0C5-B08BC09CDBCA}"/>
          </ac:grpSpMkLst>
        </pc:grpChg>
        <pc:grpChg chg="add mod topLvl">
          <ac:chgData name="Nguyễn Bùi Kim Ngân" userId="5806d19b-dc7f-4496-a52b-e481010db9b6" providerId="ADAL" clId="{E2C5D71D-F67A-4A5D-A04A-CDB01EF8C106}" dt="2023-10-22T10:04:04.054" v="3561" actId="164"/>
          <ac:grpSpMkLst>
            <pc:docMk/>
            <pc:sldMk cId="2800705283" sldId="307"/>
            <ac:grpSpMk id="172" creationId="{2EDBDEA1-A3B7-96D4-EC5C-09442F2575DC}"/>
          </ac:grpSpMkLst>
        </pc:grpChg>
        <pc:grpChg chg="add del mod">
          <ac:chgData name="Nguyễn Bùi Kim Ngân" userId="5806d19b-dc7f-4496-a52b-e481010db9b6" providerId="ADAL" clId="{E2C5D71D-F67A-4A5D-A04A-CDB01EF8C106}" dt="2023-10-22T09:57:21.985" v="3479" actId="478"/>
          <ac:grpSpMkLst>
            <pc:docMk/>
            <pc:sldMk cId="2800705283" sldId="307"/>
            <ac:grpSpMk id="173" creationId="{0A60108C-F2F0-5999-DC46-6C5FA7CAF9D3}"/>
          </ac:grpSpMkLst>
        </pc:grpChg>
        <pc:grpChg chg="add del mod">
          <ac:chgData name="Nguyễn Bùi Kim Ngân" userId="5806d19b-dc7f-4496-a52b-e481010db9b6" providerId="ADAL" clId="{E2C5D71D-F67A-4A5D-A04A-CDB01EF8C106}" dt="2023-10-22T09:57:51.555" v="3485" actId="165"/>
          <ac:grpSpMkLst>
            <pc:docMk/>
            <pc:sldMk cId="2800705283" sldId="307"/>
            <ac:grpSpMk id="200" creationId="{9173487A-F1D8-BD25-9051-835CFA85B32F}"/>
          </ac:grpSpMkLst>
        </pc:grpChg>
        <pc:grpChg chg="add mod">
          <ac:chgData name="Nguyễn Bùi Kim Ngân" userId="5806d19b-dc7f-4496-a52b-e481010db9b6" providerId="ADAL" clId="{E2C5D71D-F67A-4A5D-A04A-CDB01EF8C106}" dt="2023-10-22T09:55:36.834" v="3445"/>
          <ac:grpSpMkLst>
            <pc:docMk/>
            <pc:sldMk cId="2800705283" sldId="307"/>
            <ac:grpSpMk id="211" creationId="{F631F8C6-D47A-315F-88F2-5E513A3AB791}"/>
          </ac:grpSpMkLst>
        </pc:grpChg>
        <pc:grpChg chg="add mod">
          <ac:chgData name="Nguyễn Bùi Kim Ngân" userId="5806d19b-dc7f-4496-a52b-e481010db9b6" providerId="ADAL" clId="{E2C5D71D-F67A-4A5D-A04A-CDB01EF8C106}" dt="2023-10-22T09:55:36.834" v="3445"/>
          <ac:grpSpMkLst>
            <pc:docMk/>
            <pc:sldMk cId="2800705283" sldId="307"/>
            <ac:grpSpMk id="212" creationId="{03ED6D9A-B53F-B3A7-E5D2-D652C513BDA1}"/>
          </ac:grpSpMkLst>
        </pc:grpChg>
        <pc:grpChg chg="add mod">
          <ac:chgData name="Nguyễn Bùi Kim Ngân" userId="5806d19b-dc7f-4496-a52b-e481010db9b6" providerId="ADAL" clId="{E2C5D71D-F67A-4A5D-A04A-CDB01EF8C106}" dt="2023-10-22T09:55:36.834" v="3445"/>
          <ac:grpSpMkLst>
            <pc:docMk/>
            <pc:sldMk cId="2800705283" sldId="307"/>
            <ac:grpSpMk id="213" creationId="{4AD5E240-1E36-8DA8-51C0-2E9892A95415}"/>
          </ac:grpSpMkLst>
        </pc:grpChg>
        <pc:grpChg chg="add mod">
          <ac:chgData name="Nguyễn Bùi Kim Ngân" userId="5806d19b-dc7f-4496-a52b-e481010db9b6" providerId="ADAL" clId="{E2C5D71D-F67A-4A5D-A04A-CDB01EF8C106}" dt="2023-10-22T09:55:36.834" v="3445"/>
          <ac:grpSpMkLst>
            <pc:docMk/>
            <pc:sldMk cId="2800705283" sldId="307"/>
            <ac:grpSpMk id="214" creationId="{8F377639-A782-744E-C27F-8C49A585E1CA}"/>
          </ac:grpSpMkLst>
        </pc:grpChg>
        <pc:grpChg chg="add mod">
          <ac:chgData name="Nguyễn Bùi Kim Ngân" userId="5806d19b-dc7f-4496-a52b-e481010db9b6" providerId="ADAL" clId="{E2C5D71D-F67A-4A5D-A04A-CDB01EF8C106}" dt="2023-10-22T09:55:36.834" v="3445"/>
          <ac:grpSpMkLst>
            <pc:docMk/>
            <pc:sldMk cId="2800705283" sldId="307"/>
            <ac:grpSpMk id="215" creationId="{271811AC-BA4F-3F9B-20B8-BE8E8F1CF04F}"/>
          </ac:grpSpMkLst>
        </pc:grpChg>
        <pc:grpChg chg="add del mod">
          <ac:chgData name="Nguyễn Bùi Kim Ngân" userId="5806d19b-dc7f-4496-a52b-e481010db9b6" providerId="ADAL" clId="{E2C5D71D-F67A-4A5D-A04A-CDB01EF8C106}" dt="2023-10-22T09:57:51.555" v="3485" actId="165"/>
          <ac:grpSpMkLst>
            <pc:docMk/>
            <pc:sldMk cId="2800705283" sldId="307"/>
            <ac:grpSpMk id="264" creationId="{2F6C72F2-3E9A-C8B7-4BFE-193823F15D2C}"/>
          </ac:grpSpMkLst>
        </pc:grpChg>
        <pc:grpChg chg="add del mod">
          <ac:chgData name="Nguyễn Bùi Kim Ngân" userId="5806d19b-dc7f-4496-a52b-e481010db9b6" providerId="ADAL" clId="{E2C5D71D-F67A-4A5D-A04A-CDB01EF8C106}" dt="2023-10-22T10:02:55.332" v="3546" actId="165"/>
          <ac:grpSpMkLst>
            <pc:docMk/>
            <pc:sldMk cId="2800705283" sldId="307"/>
            <ac:grpSpMk id="300" creationId="{1D549D97-F50A-A988-5A38-F16D0C462080}"/>
          </ac:grpSpMkLst>
        </pc:grpChg>
        <pc:grpChg chg="add mod">
          <ac:chgData name="Nguyễn Bùi Kim Ngân" userId="5806d19b-dc7f-4496-a52b-e481010db9b6" providerId="ADAL" clId="{E2C5D71D-F67A-4A5D-A04A-CDB01EF8C106}" dt="2023-10-22T10:03:28.169" v="3552" actId="164"/>
          <ac:grpSpMkLst>
            <pc:docMk/>
            <pc:sldMk cId="2800705283" sldId="307"/>
            <ac:grpSpMk id="303" creationId="{BCE1BE89-E0B9-6968-8594-01B79F459213}"/>
          </ac:grpSpMkLst>
        </pc:grpChg>
        <pc:grpChg chg="add mod">
          <ac:chgData name="Nguyễn Bùi Kim Ngân" userId="5806d19b-dc7f-4496-a52b-e481010db9b6" providerId="ADAL" clId="{E2C5D71D-F67A-4A5D-A04A-CDB01EF8C106}" dt="2023-10-22T10:04:04.054" v="3561" actId="164"/>
          <ac:grpSpMkLst>
            <pc:docMk/>
            <pc:sldMk cId="2800705283" sldId="307"/>
            <ac:grpSpMk id="306" creationId="{7481323B-4264-DD31-2A98-574931FA7D94}"/>
          </ac:grpSpMkLst>
        </pc:grpChg>
        <pc:grpChg chg="add mod">
          <ac:chgData name="Nguyễn Bùi Kim Ngân" userId="5806d19b-dc7f-4496-a52b-e481010db9b6" providerId="ADAL" clId="{E2C5D71D-F67A-4A5D-A04A-CDB01EF8C106}" dt="2023-10-22T10:04:04.054" v="3561" actId="164"/>
          <ac:grpSpMkLst>
            <pc:docMk/>
            <pc:sldMk cId="2800705283" sldId="307"/>
            <ac:grpSpMk id="307" creationId="{F66B8343-94FE-1A6A-72EB-5BE1A02250B8}"/>
          </ac:grpSpMkLst>
        </pc:grpChg>
        <pc:grpChg chg="add mod">
          <ac:chgData name="Nguyễn Bùi Kim Ngân" userId="5806d19b-dc7f-4496-a52b-e481010db9b6" providerId="ADAL" clId="{E2C5D71D-F67A-4A5D-A04A-CDB01EF8C106}" dt="2023-10-22T10:08:40.852" v="3830" actId="164"/>
          <ac:grpSpMkLst>
            <pc:docMk/>
            <pc:sldMk cId="2800705283" sldId="307"/>
            <ac:grpSpMk id="308" creationId="{7EA33F51-3CFC-8457-9261-2E421815EB44}"/>
          </ac:grpSpMkLst>
        </pc:grpChg>
        <pc:grpChg chg="add mod">
          <ac:chgData name="Nguyễn Bùi Kim Ngân" userId="5806d19b-dc7f-4496-a52b-e481010db9b6" providerId="ADAL" clId="{E2C5D71D-F67A-4A5D-A04A-CDB01EF8C106}" dt="2023-10-22T14:37:23.156" v="5927" actId="1076"/>
          <ac:grpSpMkLst>
            <pc:docMk/>
            <pc:sldMk cId="2800705283" sldId="307"/>
            <ac:grpSpMk id="310" creationId="{434718D5-4C0E-6D4A-6860-981EA8FC88BD}"/>
          </ac:grpSpMkLst>
        </pc:grpChg>
        <pc:grpChg chg="add mod">
          <ac:chgData name="Nguyễn Bùi Kim Ngân" userId="5806d19b-dc7f-4496-a52b-e481010db9b6" providerId="ADAL" clId="{E2C5D71D-F67A-4A5D-A04A-CDB01EF8C106}" dt="2023-10-22T10:14:07.048" v="3889" actId="1076"/>
          <ac:grpSpMkLst>
            <pc:docMk/>
            <pc:sldMk cId="2800705283" sldId="307"/>
            <ac:grpSpMk id="311" creationId="{EA85238E-B481-ECA9-3CF3-F642519FAB75}"/>
          </ac:grpSpMkLst>
        </pc:grpChg>
        <pc:grpChg chg="add mod">
          <ac:chgData name="Nguyễn Bùi Kim Ngân" userId="5806d19b-dc7f-4496-a52b-e481010db9b6" providerId="ADAL" clId="{E2C5D71D-F67A-4A5D-A04A-CDB01EF8C106}" dt="2023-10-22T10:14:40.856" v="3893"/>
          <ac:grpSpMkLst>
            <pc:docMk/>
            <pc:sldMk cId="2800705283" sldId="307"/>
            <ac:grpSpMk id="314" creationId="{7EADB2E8-CE5F-9AB7-19DD-968DA95704A8}"/>
          </ac:grpSpMkLst>
        </pc:grpChg>
        <pc:grpChg chg="add mod">
          <ac:chgData name="Nguyễn Bùi Kim Ngân" userId="5806d19b-dc7f-4496-a52b-e481010db9b6" providerId="ADAL" clId="{E2C5D71D-F67A-4A5D-A04A-CDB01EF8C106}" dt="2023-10-22T10:14:40.856" v="3893"/>
          <ac:grpSpMkLst>
            <pc:docMk/>
            <pc:sldMk cId="2800705283" sldId="307"/>
            <ac:grpSpMk id="317" creationId="{85133397-899D-D7CA-ADE8-1D5A77A77E45}"/>
          </ac:grpSpMkLst>
        </pc:grpChg>
        <pc:grpChg chg="add del mod">
          <ac:chgData name="Nguyễn Bùi Kim Ngân" userId="5806d19b-dc7f-4496-a52b-e481010db9b6" providerId="ADAL" clId="{E2C5D71D-F67A-4A5D-A04A-CDB01EF8C106}" dt="2023-10-22T10:14:52.870" v="3897" actId="165"/>
          <ac:grpSpMkLst>
            <pc:docMk/>
            <pc:sldMk cId="2800705283" sldId="307"/>
            <ac:grpSpMk id="323" creationId="{E4F70CEC-6707-F144-2F06-4C8B5675AE74}"/>
          </ac:grpSpMkLst>
        </pc:grpChg>
        <pc:grpChg chg="add mod topLvl">
          <ac:chgData name="Nguyễn Bùi Kim Ngân" userId="5806d19b-dc7f-4496-a52b-e481010db9b6" providerId="ADAL" clId="{E2C5D71D-F67A-4A5D-A04A-CDB01EF8C106}" dt="2023-10-22T10:14:52.870" v="3897" actId="165"/>
          <ac:grpSpMkLst>
            <pc:docMk/>
            <pc:sldMk cId="2800705283" sldId="307"/>
            <ac:grpSpMk id="326" creationId="{DB9DDA5C-B8C7-E3C4-0FCF-83A8EC0000E1}"/>
          </ac:grpSpMkLst>
        </pc:grpChg>
        <pc:picChg chg="del">
          <ac:chgData name="Nguyễn Bùi Kim Ngân" userId="5806d19b-dc7f-4496-a52b-e481010db9b6" providerId="ADAL" clId="{E2C5D71D-F67A-4A5D-A04A-CDB01EF8C106}" dt="2023-10-22T09:40:24.726" v="3289" actId="478"/>
          <ac:picMkLst>
            <pc:docMk/>
            <pc:sldMk cId="2800705283" sldId="307"/>
            <ac:picMk id="3" creationId="{1DF691E8-62FA-5257-385F-347EA9A31CD3}"/>
          </ac:picMkLst>
        </pc:picChg>
      </pc:sldChg>
      <pc:sldChg chg="addSp delSp modSp add mod">
        <pc:chgData name="Nguyễn Bùi Kim Ngân" userId="5806d19b-dc7f-4496-a52b-e481010db9b6" providerId="ADAL" clId="{E2C5D71D-F67A-4A5D-A04A-CDB01EF8C106}" dt="2023-10-22T14:33:29.643" v="5894" actId="207"/>
        <pc:sldMkLst>
          <pc:docMk/>
          <pc:sldMk cId="181170116" sldId="308"/>
        </pc:sldMkLst>
        <pc:spChg chg="mod">
          <ac:chgData name="Nguyễn Bùi Kim Ngân" userId="5806d19b-dc7f-4496-a52b-e481010db9b6" providerId="ADAL" clId="{E2C5D71D-F67A-4A5D-A04A-CDB01EF8C106}" dt="2023-10-22T13:20:28.242" v="4498" actId="20577"/>
          <ac:spMkLst>
            <pc:docMk/>
            <pc:sldMk cId="181170116" sldId="308"/>
            <ac:spMk id="2" creationId="{0F50E637-FA3E-619C-6DBA-9A01C736AC68}"/>
          </ac:spMkLst>
        </pc:spChg>
        <pc:spChg chg="mod">
          <ac:chgData name="Nguyễn Bùi Kim Ngân" userId="5806d19b-dc7f-4496-a52b-e481010db9b6" providerId="ADAL" clId="{E2C5D71D-F67A-4A5D-A04A-CDB01EF8C106}" dt="2023-10-22T14:33:27.101" v="5893"/>
          <ac:spMkLst>
            <pc:docMk/>
            <pc:sldMk cId="181170116" sldId="308"/>
            <ac:spMk id="12" creationId="{25DD483E-8F97-EE82-8595-A4497D877DAD}"/>
          </ac:spMkLst>
        </pc:spChg>
        <pc:spChg chg="mod">
          <ac:chgData name="Nguyễn Bùi Kim Ngân" userId="5806d19b-dc7f-4496-a52b-e481010db9b6" providerId="ADAL" clId="{E2C5D71D-F67A-4A5D-A04A-CDB01EF8C106}" dt="2023-10-22T14:33:27.101" v="5893"/>
          <ac:spMkLst>
            <pc:docMk/>
            <pc:sldMk cId="181170116" sldId="308"/>
            <ac:spMk id="13" creationId="{044982B5-D640-A5E7-070E-606D65C45D94}"/>
          </ac:spMkLst>
        </pc:spChg>
        <pc:spChg chg="mod">
          <ac:chgData name="Nguyễn Bùi Kim Ngân" userId="5806d19b-dc7f-4496-a52b-e481010db9b6" providerId="ADAL" clId="{E2C5D71D-F67A-4A5D-A04A-CDB01EF8C106}" dt="2023-10-22T14:33:29.643" v="5894" actId="207"/>
          <ac:spMkLst>
            <pc:docMk/>
            <pc:sldMk cId="181170116" sldId="308"/>
            <ac:spMk id="14" creationId="{B4154DA5-C705-B8F7-BFE7-C67EA663BEB9}"/>
          </ac:spMkLst>
        </pc:spChg>
        <pc:spChg chg="mod">
          <ac:chgData name="Nguyễn Bùi Kim Ngân" userId="5806d19b-dc7f-4496-a52b-e481010db9b6" providerId="ADAL" clId="{E2C5D71D-F67A-4A5D-A04A-CDB01EF8C106}" dt="2023-10-22T14:33:27.101" v="5893"/>
          <ac:spMkLst>
            <pc:docMk/>
            <pc:sldMk cId="181170116" sldId="308"/>
            <ac:spMk id="15" creationId="{DF64B854-3F0D-45BF-281A-D7F640E63E38}"/>
          </ac:spMkLst>
        </pc:spChg>
        <pc:spChg chg="del">
          <ac:chgData name="Nguyễn Bùi Kim Ngân" userId="5806d19b-dc7f-4496-a52b-e481010db9b6" providerId="ADAL" clId="{E2C5D71D-F67A-4A5D-A04A-CDB01EF8C106}" dt="2023-10-22T13:12:18.274" v="4449" actId="478"/>
          <ac:spMkLst>
            <pc:docMk/>
            <pc:sldMk cId="181170116" sldId="308"/>
            <ac:spMk id="70" creationId="{8F7EF2FF-656C-3CA1-431A-68E3D5007A0B}"/>
          </ac:spMkLst>
        </pc:spChg>
        <pc:spChg chg="del">
          <ac:chgData name="Nguyễn Bùi Kim Ngân" userId="5806d19b-dc7f-4496-a52b-e481010db9b6" providerId="ADAL" clId="{E2C5D71D-F67A-4A5D-A04A-CDB01EF8C106}" dt="2023-10-22T13:12:14.392" v="4448" actId="478"/>
          <ac:spMkLst>
            <pc:docMk/>
            <pc:sldMk cId="181170116" sldId="308"/>
            <ac:spMk id="72" creationId="{76233157-0D81-1226-8A25-60EF5311FDDE}"/>
          </ac:spMkLst>
        </pc:spChg>
        <pc:spChg chg="del">
          <ac:chgData name="Nguyễn Bùi Kim Ngân" userId="5806d19b-dc7f-4496-a52b-e481010db9b6" providerId="ADAL" clId="{E2C5D71D-F67A-4A5D-A04A-CDB01EF8C106}" dt="2023-10-22T13:12:13.245" v="4447" actId="478"/>
          <ac:spMkLst>
            <pc:docMk/>
            <pc:sldMk cId="181170116" sldId="308"/>
            <ac:spMk id="73" creationId="{D78A9ABC-9B22-7DA5-ED7E-4C936B2C6DE2}"/>
          </ac:spMkLst>
        </pc:spChg>
        <pc:spChg chg="del">
          <ac:chgData name="Nguyễn Bùi Kim Ngân" userId="5806d19b-dc7f-4496-a52b-e481010db9b6" providerId="ADAL" clId="{E2C5D71D-F67A-4A5D-A04A-CDB01EF8C106}" dt="2023-10-22T13:12:08.760" v="4444" actId="478"/>
          <ac:spMkLst>
            <pc:docMk/>
            <pc:sldMk cId="181170116" sldId="308"/>
            <ac:spMk id="75" creationId="{CE570439-DAE6-AE5B-644A-B06E8EDC861B}"/>
          </ac:spMkLst>
        </pc:spChg>
        <pc:spChg chg="del">
          <ac:chgData name="Nguyễn Bùi Kim Ngân" userId="5806d19b-dc7f-4496-a52b-e481010db9b6" providerId="ADAL" clId="{E2C5D71D-F67A-4A5D-A04A-CDB01EF8C106}" dt="2023-10-22T13:12:07.600" v="4443" actId="478"/>
          <ac:spMkLst>
            <pc:docMk/>
            <pc:sldMk cId="181170116" sldId="308"/>
            <ac:spMk id="77" creationId="{119EBD4A-4A80-A6FC-D2CB-1150A99DD193}"/>
          </ac:spMkLst>
        </pc:spChg>
        <pc:grpChg chg="add mod">
          <ac:chgData name="Nguyễn Bùi Kim Ngân" userId="5806d19b-dc7f-4496-a52b-e481010db9b6" providerId="ADAL" clId="{E2C5D71D-F67A-4A5D-A04A-CDB01EF8C106}" dt="2023-10-22T14:33:27.101" v="5893"/>
          <ac:grpSpMkLst>
            <pc:docMk/>
            <pc:sldMk cId="181170116" sldId="308"/>
            <ac:grpSpMk id="11" creationId="{1CFCCD5B-C42B-6B72-04FF-A471B29450AF}"/>
          </ac:grpSpMkLst>
        </pc:grpChg>
        <pc:picChg chg="add del mod">
          <ac:chgData name="Nguyễn Bùi Kim Ngân" userId="5806d19b-dc7f-4496-a52b-e481010db9b6" providerId="ADAL" clId="{E2C5D71D-F67A-4A5D-A04A-CDB01EF8C106}" dt="2023-10-22T13:12:55.678" v="4485" actId="478"/>
          <ac:picMkLst>
            <pc:docMk/>
            <pc:sldMk cId="181170116" sldId="308"/>
            <ac:picMk id="5" creationId="{9520A290-6D23-2DEE-2F6C-5964101F0DE6}"/>
          </ac:picMkLst>
        </pc:picChg>
        <pc:picChg chg="add del mod">
          <ac:chgData name="Nguyễn Bùi Kim Ngân" userId="5806d19b-dc7f-4496-a52b-e481010db9b6" providerId="ADAL" clId="{E2C5D71D-F67A-4A5D-A04A-CDB01EF8C106}" dt="2023-10-22T13:19:36.347" v="4488" actId="478"/>
          <ac:picMkLst>
            <pc:docMk/>
            <pc:sldMk cId="181170116" sldId="308"/>
            <ac:picMk id="7" creationId="{0C241556-CF7A-83AF-2F40-E67FD1EA7E9C}"/>
          </ac:picMkLst>
        </pc:picChg>
        <pc:picChg chg="del">
          <ac:chgData name="Nguyễn Bùi Kim Ngân" userId="5806d19b-dc7f-4496-a52b-e481010db9b6" providerId="ADAL" clId="{E2C5D71D-F67A-4A5D-A04A-CDB01EF8C106}" dt="2023-10-22T13:11:48.217" v="4441" actId="478"/>
          <ac:picMkLst>
            <pc:docMk/>
            <pc:sldMk cId="181170116" sldId="308"/>
            <ac:picMk id="8" creationId="{A7C47020-78D8-E8FB-F128-D7A6DF0B10C5}"/>
          </ac:picMkLst>
        </pc:picChg>
        <pc:picChg chg="add mod">
          <ac:chgData name="Nguyễn Bùi Kim Ngân" userId="5806d19b-dc7f-4496-a52b-e481010db9b6" providerId="ADAL" clId="{E2C5D71D-F67A-4A5D-A04A-CDB01EF8C106}" dt="2023-10-22T13:19:45.675" v="4495" actId="12789"/>
          <ac:picMkLst>
            <pc:docMk/>
            <pc:sldMk cId="181170116" sldId="308"/>
            <ac:picMk id="10" creationId="{1484E7A9-BE53-9AE1-4798-FECB17C15448}"/>
          </ac:picMkLst>
        </pc:picChg>
      </pc:sldChg>
      <pc:sldChg chg="addSp delSp modSp add del mod">
        <pc:chgData name="Nguyễn Bùi Kim Ngân" userId="5806d19b-dc7f-4496-a52b-e481010db9b6" providerId="ADAL" clId="{E2C5D71D-F67A-4A5D-A04A-CDB01EF8C106}" dt="2023-10-22T10:23:25.732" v="3997" actId="47"/>
        <pc:sldMkLst>
          <pc:docMk/>
          <pc:sldMk cId="2785054268" sldId="308"/>
        </pc:sldMkLst>
        <pc:spChg chg="del">
          <ac:chgData name="Nguyễn Bùi Kim Ngân" userId="5806d19b-dc7f-4496-a52b-e481010db9b6" providerId="ADAL" clId="{E2C5D71D-F67A-4A5D-A04A-CDB01EF8C106}" dt="2023-10-22T10:16:09.884" v="3902" actId="478"/>
          <ac:spMkLst>
            <pc:docMk/>
            <pc:sldMk cId="2785054268" sldId="308"/>
            <ac:spMk id="2" creationId="{90479CC0-E8C6-2DE9-3C44-C913EAD3E6D9}"/>
          </ac:spMkLst>
        </pc:spChg>
        <pc:spChg chg="del">
          <ac:chgData name="Nguyễn Bùi Kim Ngân" userId="5806d19b-dc7f-4496-a52b-e481010db9b6" providerId="ADAL" clId="{E2C5D71D-F67A-4A5D-A04A-CDB01EF8C106}" dt="2023-10-22T10:16:09.884" v="3902" actId="478"/>
          <ac:spMkLst>
            <pc:docMk/>
            <pc:sldMk cId="2785054268" sldId="308"/>
            <ac:spMk id="7" creationId="{5E8F6230-382C-E336-0D4C-F4382AC15D53}"/>
          </ac:spMkLst>
        </pc:spChg>
        <pc:spChg chg="del">
          <ac:chgData name="Nguyễn Bùi Kim Ngân" userId="5806d19b-dc7f-4496-a52b-e481010db9b6" providerId="ADAL" clId="{E2C5D71D-F67A-4A5D-A04A-CDB01EF8C106}" dt="2023-10-22T10:16:09.884" v="3902" actId="478"/>
          <ac:spMkLst>
            <pc:docMk/>
            <pc:sldMk cId="2785054268" sldId="308"/>
            <ac:spMk id="8" creationId="{68F22381-CB24-B9B4-0B7C-40D24A3A429F}"/>
          </ac:spMkLst>
        </pc:spChg>
        <pc:spChg chg="add mod">
          <ac:chgData name="Nguyễn Bùi Kim Ngân" userId="5806d19b-dc7f-4496-a52b-e481010db9b6" providerId="ADAL" clId="{E2C5D71D-F67A-4A5D-A04A-CDB01EF8C106}" dt="2023-10-22T10:16:09.884" v="3902" actId="478"/>
          <ac:spMkLst>
            <pc:docMk/>
            <pc:sldMk cId="2785054268" sldId="308"/>
            <ac:spMk id="12" creationId="{000819F6-9371-C93D-1AD7-5BD804817971}"/>
          </ac:spMkLst>
        </pc:spChg>
        <pc:spChg chg="add mod">
          <ac:chgData name="Nguyễn Bùi Kim Ngân" userId="5806d19b-dc7f-4496-a52b-e481010db9b6" providerId="ADAL" clId="{E2C5D71D-F67A-4A5D-A04A-CDB01EF8C106}" dt="2023-10-22T10:16:19.944" v="3903"/>
          <ac:spMkLst>
            <pc:docMk/>
            <pc:sldMk cId="2785054268" sldId="308"/>
            <ac:spMk id="20" creationId="{3AA350DA-FE15-6628-2401-BEB47CA36A1D}"/>
          </ac:spMkLst>
        </pc:spChg>
        <pc:spChg chg="add mod">
          <ac:chgData name="Nguyễn Bùi Kim Ngân" userId="5806d19b-dc7f-4496-a52b-e481010db9b6" providerId="ADAL" clId="{E2C5D71D-F67A-4A5D-A04A-CDB01EF8C106}" dt="2023-10-22T10:16:19.944" v="3903"/>
          <ac:spMkLst>
            <pc:docMk/>
            <pc:sldMk cId="2785054268" sldId="308"/>
            <ac:spMk id="21" creationId="{6174D748-A1AB-1CDB-CE35-7377641E6DB8}"/>
          </ac:spMkLst>
        </pc:spChg>
        <pc:spChg chg="add mod">
          <ac:chgData name="Nguyễn Bùi Kim Ngân" userId="5806d19b-dc7f-4496-a52b-e481010db9b6" providerId="ADAL" clId="{E2C5D71D-F67A-4A5D-A04A-CDB01EF8C106}" dt="2023-10-22T10:16:19.944" v="3903"/>
          <ac:spMkLst>
            <pc:docMk/>
            <pc:sldMk cId="2785054268" sldId="308"/>
            <ac:spMk id="23" creationId="{BACE0000-B790-94CF-C354-76C7B7306215}"/>
          </ac:spMkLst>
        </pc:spChg>
        <pc:spChg chg="add mod">
          <ac:chgData name="Nguyễn Bùi Kim Ngân" userId="5806d19b-dc7f-4496-a52b-e481010db9b6" providerId="ADAL" clId="{E2C5D71D-F67A-4A5D-A04A-CDB01EF8C106}" dt="2023-10-22T10:16:19.944" v="3903"/>
          <ac:spMkLst>
            <pc:docMk/>
            <pc:sldMk cId="2785054268" sldId="308"/>
            <ac:spMk id="24" creationId="{189849C0-0C8A-4149-D1EC-8D416633DCCC}"/>
          </ac:spMkLst>
        </pc:spChg>
        <pc:spChg chg="add mod">
          <ac:chgData name="Nguyễn Bùi Kim Ngân" userId="5806d19b-dc7f-4496-a52b-e481010db9b6" providerId="ADAL" clId="{E2C5D71D-F67A-4A5D-A04A-CDB01EF8C106}" dt="2023-10-22T10:16:19.944" v="3903"/>
          <ac:spMkLst>
            <pc:docMk/>
            <pc:sldMk cId="2785054268" sldId="308"/>
            <ac:spMk id="25" creationId="{887229C7-BFB9-4236-693D-11208C871938}"/>
          </ac:spMkLst>
        </pc:spChg>
        <pc:spChg chg="add mod">
          <ac:chgData name="Nguyễn Bùi Kim Ngân" userId="5806d19b-dc7f-4496-a52b-e481010db9b6" providerId="ADAL" clId="{E2C5D71D-F67A-4A5D-A04A-CDB01EF8C106}" dt="2023-10-22T10:16:19.944" v="3903"/>
          <ac:spMkLst>
            <pc:docMk/>
            <pc:sldMk cId="2785054268" sldId="308"/>
            <ac:spMk id="26" creationId="{D6827B8F-D98C-9418-8286-AD93B8AEC1FE}"/>
          </ac:spMkLst>
        </pc:spChg>
        <pc:spChg chg="add mod">
          <ac:chgData name="Nguyễn Bùi Kim Ngân" userId="5806d19b-dc7f-4496-a52b-e481010db9b6" providerId="ADAL" clId="{E2C5D71D-F67A-4A5D-A04A-CDB01EF8C106}" dt="2023-10-22T10:16:19.944" v="3903"/>
          <ac:spMkLst>
            <pc:docMk/>
            <pc:sldMk cId="2785054268" sldId="308"/>
            <ac:spMk id="27" creationId="{25EC1BAC-2783-AD96-F4BF-C36A58CEC33D}"/>
          </ac:spMkLst>
        </pc:spChg>
        <pc:spChg chg="add mod">
          <ac:chgData name="Nguyễn Bùi Kim Ngân" userId="5806d19b-dc7f-4496-a52b-e481010db9b6" providerId="ADAL" clId="{E2C5D71D-F67A-4A5D-A04A-CDB01EF8C106}" dt="2023-10-22T10:16:19.944" v="3903"/>
          <ac:spMkLst>
            <pc:docMk/>
            <pc:sldMk cId="2785054268" sldId="308"/>
            <ac:spMk id="28" creationId="{CCA6CC86-E551-AE8A-602C-D8C8DFE23DDA}"/>
          </ac:spMkLst>
        </pc:spChg>
        <pc:spChg chg="add mod">
          <ac:chgData name="Nguyễn Bùi Kim Ngân" userId="5806d19b-dc7f-4496-a52b-e481010db9b6" providerId="ADAL" clId="{E2C5D71D-F67A-4A5D-A04A-CDB01EF8C106}" dt="2023-10-22T10:16:19.944" v="3903"/>
          <ac:spMkLst>
            <pc:docMk/>
            <pc:sldMk cId="2785054268" sldId="308"/>
            <ac:spMk id="29" creationId="{1C0E08ED-31C3-54B9-BE4C-142B2EB1E4EC}"/>
          </ac:spMkLst>
        </pc:spChg>
        <pc:spChg chg="add mod">
          <ac:chgData name="Nguyễn Bùi Kim Ngân" userId="5806d19b-dc7f-4496-a52b-e481010db9b6" providerId="ADAL" clId="{E2C5D71D-F67A-4A5D-A04A-CDB01EF8C106}" dt="2023-10-22T10:16:19.944" v="3903"/>
          <ac:spMkLst>
            <pc:docMk/>
            <pc:sldMk cId="2785054268" sldId="308"/>
            <ac:spMk id="30" creationId="{5195D563-1EAC-696E-0C47-0F5D9AE22C5F}"/>
          </ac:spMkLst>
        </pc:spChg>
        <pc:spChg chg="add mod">
          <ac:chgData name="Nguyễn Bùi Kim Ngân" userId="5806d19b-dc7f-4496-a52b-e481010db9b6" providerId="ADAL" clId="{E2C5D71D-F67A-4A5D-A04A-CDB01EF8C106}" dt="2023-10-22T10:16:19.944" v="3903"/>
          <ac:spMkLst>
            <pc:docMk/>
            <pc:sldMk cId="2785054268" sldId="308"/>
            <ac:spMk id="31" creationId="{712E5947-7275-2790-B758-DD704872D2B3}"/>
          </ac:spMkLst>
        </pc:spChg>
        <pc:spChg chg="add mod">
          <ac:chgData name="Nguyễn Bùi Kim Ngân" userId="5806d19b-dc7f-4496-a52b-e481010db9b6" providerId="ADAL" clId="{E2C5D71D-F67A-4A5D-A04A-CDB01EF8C106}" dt="2023-10-22T10:16:19.944" v="3903"/>
          <ac:spMkLst>
            <pc:docMk/>
            <pc:sldMk cId="2785054268" sldId="308"/>
            <ac:spMk id="65" creationId="{258B6AA2-7C3E-ED12-FA24-22FFC4606EB8}"/>
          </ac:spMkLst>
        </pc:spChg>
        <pc:spChg chg="add mod">
          <ac:chgData name="Nguyễn Bùi Kim Ngân" userId="5806d19b-dc7f-4496-a52b-e481010db9b6" providerId="ADAL" clId="{E2C5D71D-F67A-4A5D-A04A-CDB01EF8C106}" dt="2023-10-22T10:16:19.944" v="3903"/>
          <ac:spMkLst>
            <pc:docMk/>
            <pc:sldMk cId="2785054268" sldId="308"/>
            <ac:spMk id="66" creationId="{CB7F182C-32F1-D672-5BE1-7E1C73704A74}"/>
          </ac:spMkLst>
        </pc:spChg>
        <pc:spChg chg="add mod">
          <ac:chgData name="Nguyễn Bùi Kim Ngân" userId="5806d19b-dc7f-4496-a52b-e481010db9b6" providerId="ADAL" clId="{E2C5D71D-F67A-4A5D-A04A-CDB01EF8C106}" dt="2023-10-22T10:16:19.944" v="3903"/>
          <ac:spMkLst>
            <pc:docMk/>
            <pc:sldMk cId="2785054268" sldId="308"/>
            <ac:spMk id="67" creationId="{0E6B1D6D-F7A2-8338-029D-01C517506AEB}"/>
          </ac:spMkLst>
        </pc:spChg>
        <pc:spChg chg="add mod">
          <ac:chgData name="Nguyễn Bùi Kim Ngân" userId="5806d19b-dc7f-4496-a52b-e481010db9b6" providerId="ADAL" clId="{E2C5D71D-F67A-4A5D-A04A-CDB01EF8C106}" dt="2023-10-22T10:16:19.944" v="3903"/>
          <ac:spMkLst>
            <pc:docMk/>
            <pc:sldMk cId="2785054268" sldId="308"/>
            <ac:spMk id="68" creationId="{830565EF-014E-EACA-EBCF-23F538FE5064}"/>
          </ac:spMkLst>
        </pc:spChg>
        <pc:spChg chg="add mod">
          <ac:chgData name="Nguyễn Bùi Kim Ngân" userId="5806d19b-dc7f-4496-a52b-e481010db9b6" providerId="ADAL" clId="{E2C5D71D-F67A-4A5D-A04A-CDB01EF8C106}" dt="2023-10-22T10:16:19.944" v="3903"/>
          <ac:spMkLst>
            <pc:docMk/>
            <pc:sldMk cId="2785054268" sldId="308"/>
            <ac:spMk id="69" creationId="{0FFA9DA8-E004-D650-01F2-5F7B7F95B8E9}"/>
          </ac:spMkLst>
        </pc:spChg>
        <pc:spChg chg="add mod">
          <ac:chgData name="Nguyễn Bùi Kim Ngân" userId="5806d19b-dc7f-4496-a52b-e481010db9b6" providerId="ADAL" clId="{E2C5D71D-F67A-4A5D-A04A-CDB01EF8C106}" dt="2023-10-22T10:16:19.944" v="3903"/>
          <ac:spMkLst>
            <pc:docMk/>
            <pc:sldMk cId="2785054268" sldId="308"/>
            <ac:spMk id="70" creationId="{E6B733B5-3BA3-2E23-3B8A-0CCB9BD981B6}"/>
          </ac:spMkLst>
        </pc:spChg>
        <pc:spChg chg="add mod">
          <ac:chgData name="Nguyễn Bùi Kim Ngân" userId="5806d19b-dc7f-4496-a52b-e481010db9b6" providerId="ADAL" clId="{E2C5D71D-F67A-4A5D-A04A-CDB01EF8C106}" dt="2023-10-22T10:16:19.944" v="3903"/>
          <ac:spMkLst>
            <pc:docMk/>
            <pc:sldMk cId="2785054268" sldId="308"/>
            <ac:spMk id="71" creationId="{FA074628-8397-8E3B-2E88-15BFE8F63A00}"/>
          </ac:spMkLst>
        </pc:spChg>
        <pc:spChg chg="add mod">
          <ac:chgData name="Nguyễn Bùi Kim Ngân" userId="5806d19b-dc7f-4496-a52b-e481010db9b6" providerId="ADAL" clId="{E2C5D71D-F67A-4A5D-A04A-CDB01EF8C106}" dt="2023-10-22T10:16:19.944" v="3903"/>
          <ac:spMkLst>
            <pc:docMk/>
            <pc:sldMk cId="2785054268" sldId="308"/>
            <ac:spMk id="72" creationId="{7CAEEB3E-5D05-8D5E-7D62-F669C9A214C4}"/>
          </ac:spMkLst>
        </pc:spChg>
        <pc:spChg chg="add mod">
          <ac:chgData name="Nguyễn Bùi Kim Ngân" userId="5806d19b-dc7f-4496-a52b-e481010db9b6" providerId="ADAL" clId="{E2C5D71D-F67A-4A5D-A04A-CDB01EF8C106}" dt="2023-10-22T10:16:19.944" v="3903"/>
          <ac:spMkLst>
            <pc:docMk/>
            <pc:sldMk cId="2785054268" sldId="308"/>
            <ac:spMk id="74" creationId="{47A2B610-0874-5B86-02DA-E03D9FD4EC95}"/>
          </ac:spMkLst>
        </pc:spChg>
        <pc:spChg chg="add mod">
          <ac:chgData name="Nguyễn Bùi Kim Ngân" userId="5806d19b-dc7f-4496-a52b-e481010db9b6" providerId="ADAL" clId="{E2C5D71D-F67A-4A5D-A04A-CDB01EF8C106}" dt="2023-10-22T10:16:19.944" v="3903"/>
          <ac:spMkLst>
            <pc:docMk/>
            <pc:sldMk cId="2785054268" sldId="308"/>
            <ac:spMk id="75" creationId="{62C7A065-D48E-19CF-79B2-FC11239868CC}"/>
          </ac:spMkLst>
        </pc:spChg>
        <pc:spChg chg="add mod">
          <ac:chgData name="Nguyễn Bùi Kim Ngân" userId="5806d19b-dc7f-4496-a52b-e481010db9b6" providerId="ADAL" clId="{E2C5D71D-F67A-4A5D-A04A-CDB01EF8C106}" dt="2023-10-22T10:16:19.944" v="3903"/>
          <ac:spMkLst>
            <pc:docMk/>
            <pc:sldMk cId="2785054268" sldId="308"/>
            <ac:spMk id="76" creationId="{9318DD71-7C1A-D8D2-0690-5C137B6902EE}"/>
          </ac:spMkLst>
        </pc:spChg>
        <pc:spChg chg="del">
          <ac:chgData name="Nguyễn Bùi Kim Ngân" userId="5806d19b-dc7f-4496-a52b-e481010db9b6" providerId="ADAL" clId="{E2C5D71D-F67A-4A5D-A04A-CDB01EF8C106}" dt="2023-10-22T10:16:09.884" v="3902" actId="478"/>
          <ac:spMkLst>
            <pc:docMk/>
            <pc:sldMk cId="2785054268" sldId="308"/>
            <ac:spMk id="77" creationId="{33928CC0-B2DD-C339-8173-37FB1E0E06FD}"/>
          </ac:spMkLst>
        </pc:spChg>
        <pc:spChg chg="add mod">
          <ac:chgData name="Nguyễn Bùi Kim Ngân" userId="5806d19b-dc7f-4496-a52b-e481010db9b6" providerId="ADAL" clId="{E2C5D71D-F67A-4A5D-A04A-CDB01EF8C106}" dt="2023-10-22T10:16:19.944" v="3903"/>
          <ac:spMkLst>
            <pc:docMk/>
            <pc:sldMk cId="2785054268" sldId="308"/>
            <ac:spMk id="78" creationId="{D56C14F1-074D-4818-C9E5-DC1877C6F4CA}"/>
          </ac:spMkLst>
        </pc:spChg>
        <pc:spChg chg="add mod">
          <ac:chgData name="Nguyễn Bùi Kim Ngân" userId="5806d19b-dc7f-4496-a52b-e481010db9b6" providerId="ADAL" clId="{E2C5D71D-F67A-4A5D-A04A-CDB01EF8C106}" dt="2023-10-22T10:16:19.944" v="3903"/>
          <ac:spMkLst>
            <pc:docMk/>
            <pc:sldMk cId="2785054268" sldId="308"/>
            <ac:spMk id="79" creationId="{96D7B921-4DE2-0531-FB68-92355682095E}"/>
          </ac:spMkLst>
        </pc:spChg>
        <pc:spChg chg="add mod">
          <ac:chgData name="Nguyễn Bùi Kim Ngân" userId="5806d19b-dc7f-4496-a52b-e481010db9b6" providerId="ADAL" clId="{E2C5D71D-F67A-4A5D-A04A-CDB01EF8C106}" dt="2023-10-22T10:16:19.944" v="3903"/>
          <ac:spMkLst>
            <pc:docMk/>
            <pc:sldMk cId="2785054268" sldId="308"/>
            <ac:spMk id="80" creationId="{C3F8759F-DE67-CC71-9AF7-79689C2E2537}"/>
          </ac:spMkLst>
        </pc:spChg>
        <pc:spChg chg="add mod">
          <ac:chgData name="Nguyễn Bùi Kim Ngân" userId="5806d19b-dc7f-4496-a52b-e481010db9b6" providerId="ADAL" clId="{E2C5D71D-F67A-4A5D-A04A-CDB01EF8C106}" dt="2023-10-22T10:16:19.944" v="3903"/>
          <ac:spMkLst>
            <pc:docMk/>
            <pc:sldMk cId="2785054268" sldId="308"/>
            <ac:spMk id="256" creationId="{33EF5E9C-4DBA-D931-8773-582FA1F9E732}"/>
          </ac:spMkLst>
        </pc:spChg>
        <pc:spChg chg="add mod">
          <ac:chgData name="Nguyễn Bùi Kim Ngân" userId="5806d19b-dc7f-4496-a52b-e481010db9b6" providerId="ADAL" clId="{E2C5D71D-F67A-4A5D-A04A-CDB01EF8C106}" dt="2023-10-22T10:16:19.944" v="3903"/>
          <ac:spMkLst>
            <pc:docMk/>
            <pc:sldMk cId="2785054268" sldId="308"/>
            <ac:spMk id="258" creationId="{F8137ECA-9938-F46B-CC98-699C1F38D990}"/>
          </ac:spMkLst>
        </pc:spChg>
        <pc:spChg chg="add mod">
          <ac:chgData name="Nguyễn Bùi Kim Ngân" userId="5806d19b-dc7f-4496-a52b-e481010db9b6" providerId="ADAL" clId="{E2C5D71D-F67A-4A5D-A04A-CDB01EF8C106}" dt="2023-10-22T10:16:19.944" v="3903"/>
          <ac:spMkLst>
            <pc:docMk/>
            <pc:sldMk cId="2785054268" sldId="308"/>
            <ac:spMk id="259" creationId="{D612D5FF-38B0-4891-6621-D9AEF2187D02}"/>
          </ac:spMkLst>
        </pc:spChg>
        <pc:spChg chg="add mod">
          <ac:chgData name="Nguyễn Bùi Kim Ngân" userId="5806d19b-dc7f-4496-a52b-e481010db9b6" providerId="ADAL" clId="{E2C5D71D-F67A-4A5D-A04A-CDB01EF8C106}" dt="2023-10-22T10:16:19.944" v="3903"/>
          <ac:spMkLst>
            <pc:docMk/>
            <pc:sldMk cId="2785054268" sldId="308"/>
            <ac:spMk id="260" creationId="{4D9F3B8A-6EB1-0549-A5AE-9FA33D2ECDDF}"/>
          </ac:spMkLst>
        </pc:spChg>
        <pc:spChg chg="add mod">
          <ac:chgData name="Nguyễn Bùi Kim Ngân" userId="5806d19b-dc7f-4496-a52b-e481010db9b6" providerId="ADAL" clId="{E2C5D71D-F67A-4A5D-A04A-CDB01EF8C106}" dt="2023-10-22T10:16:19.944" v="3903"/>
          <ac:spMkLst>
            <pc:docMk/>
            <pc:sldMk cId="2785054268" sldId="308"/>
            <ac:spMk id="261" creationId="{C6BD9218-42B3-5667-4DA3-3522D688EDA2}"/>
          </ac:spMkLst>
        </pc:spChg>
        <pc:spChg chg="add mod">
          <ac:chgData name="Nguyễn Bùi Kim Ngân" userId="5806d19b-dc7f-4496-a52b-e481010db9b6" providerId="ADAL" clId="{E2C5D71D-F67A-4A5D-A04A-CDB01EF8C106}" dt="2023-10-22T10:16:19.944" v="3903"/>
          <ac:spMkLst>
            <pc:docMk/>
            <pc:sldMk cId="2785054268" sldId="308"/>
            <ac:spMk id="262" creationId="{67BA8783-B102-81EF-CA3B-BDAE1F4B8970}"/>
          </ac:spMkLst>
        </pc:spChg>
        <pc:spChg chg="add mod">
          <ac:chgData name="Nguyễn Bùi Kim Ngân" userId="5806d19b-dc7f-4496-a52b-e481010db9b6" providerId="ADAL" clId="{E2C5D71D-F67A-4A5D-A04A-CDB01EF8C106}" dt="2023-10-22T10:16:19.944" v="3903"/>
          <ac:spMkLst>
            <pc:docMk/>
            <pc:sldMk cId="2785054268" sldId="308"/>
            <ac:spMk id="263" creationId="{F9E1D731-0624-9FE1-D58F-F060DBE598F8}"/>
          </ac:spMkLst>
        </pc:spChg>
        <pc:spChg chg="add mod">
          <ac:chgData name="Nguyễn Bùi Kim Ngân" userId="5806d19b-dc7f-4496-a52b-e481010db9b6" providerId="ADAL" clId="{E2C5D71D-F67A-4A5D-A04A-CDB01EF8C106}" dt="2023-10-22T10:16:19.944" v="3903"/>
          <ac:spMkLst>
            <pc:docMk/>
            <pc:sldMk cId="2785054268" sldId="308"/>
            <ac:spMk id="264" creationId="{6858C2E1-5943-F895-C153-5B00B8A7FE21}"/>
          </ac:spMkLst>
        </pc:spChg>
        <pc:grpChg chg="del">
          <ac:chgData name="Nguyễn Bùi Kim Ngân" userId="5806d19b-dc7f-4496-a52b-e481010db9b6" providerId="ADAL" clId="{E2C5D71D-F67A-4A5D-A04A-CDB01EF8C106}" dt="2023-10-22T10:16:09.884" v="3902" actId="478"/>
          <ac:grpSpMkLst>
            <pc:docMk/>
            <pc:sldMk cId="2785054268" sldId="308"/>
            <ac:grpSpMk id="11" creationId="{A4C2E248-AE74-17A4-111B-FEB5351B96ED}"/>
          </ac:grpSpMkLst>
        </pc:grpChg>
        <pc:grpChg chg="add mod">
          <ac:chgData name="Nguyễn Bùi Kim Ngân" userId="5806d19b-dc7f-4496-a52b-e481010db9b6" providerId="ADAL" clId="{E2C5D71D-F67A-4A5D-A04A-CDB01EF8C106}" dt="2023-10-22T10:16:19.944" v="3903"/>
          <ac:grpSpMkLst>
            <pc:docMk/>
            <pc:sldMk cId="2785054268" sldId="308"/>
            <ac:grpSpMk id="13" creationId="{4CBFBA81-D722-B451-1FAF-C01F7DE82061}"/>
          </ac:grpSpMkLst>
        </pc:grpChg>
        <pc:grpChg chg="add mod">
          <ac:chgData name="Nguyễn Bùi Kim Ngân" userId="5806d19b-dc7f-4496-a52b-e481010db9b6" providerId="ADAL" clId="{E2C5D71D-F67A-4A5D-A04A-CDB01EF8C106}" dt="2023-10-22T10:16:19.944" v="3903"/>
          <ac:grpSpMkLst>
            <pc:docMk/>
            <pc:sldMk cId="2785054268" sldId="308"/>
            <ac:grpSpMk id="14" creationId="{5754DFB5-7FD6-4081-4F16-4CF424DFFB53}"/>
          </ac:grpSpMkLst>
        </pc:grpChg>
        <pc:grpChg chg="add mod">
          <ac:chgData name="Nguyễn Bùi Kim Ngân" userId="5806d19b-dc7f-4496-a52b-e481010db9b6" providerId="ADAL" clId="{E2C5D71D-F67A-4A5D-A04A-CDB01EF8C106}" dt="2023-10-22T10:16:25.155" v="3904" actId="1076"/>
          <ac:grpSpMkLst>
            <pc:docMk/>
            <pc:sldMk cId="2785054268" sldId="308"/>
            <ac:grpSpMk id="15" creationId="{6BCE77B7-A295-0C1A-D3F4-CC36F51E557E}"/>
          </ac:grpSpMkLst>
        </pc:grpChg>
        <pc:grpChg chg="add mod">
          <ac:chgData name="Nguyễn Bùi Kim Ngân" userId="5806d19b-dc7f-4496-a52b-e481010db9b6" providerId="ADAL" clId="{E2C5D71D-F67A-4A5D-A04A-CDB01EF8C106}" dt="2023-10-22T10:16:19.944" v="3903"/>
          <ac:grpSpMkLst>
            <pc:docMk/>
            <pc:sldMk cId="2785054268" sldId="308"/>
            <ac:grpSpMk id="16" creationId="{9258DD31-EBBA-1CED-C387-78CA5FC8B591}"/>
          </ac:grpSpMkLst>
        </pc:grpChg>
        <pc:grpChg chg="add mod">
          <ac:chgData name="Nguyễn Bùi Kim Ngân" userId="5806d19b-dc7f-4496-a52b-e481010db9b6" providerId="ADAL" clId="{E2C5D71D-F67A-4A5D-A04A-CDB01EF8C106}" dt="2023-10-22T10:16:19.944" v="3903"/>
          <ac:grpSpMkLst>
            <pc:docMk/>
            <pc:sldMk cId="2785054268" sldId="308"/>
            <ac:grpSpMk id="22" creationId="{D5775478-0E8E-7FF9-9D91-1D4019EF54A7}"/>
          </ac:grpSpMkLst>
        </pc:grpChg>
        <pc:grpChg chg="add mod">
          <ac:chgData name="Nguyễn Bùi Kim Ngân" userId="5806d19b-dc7f-4496-a52b-e481010db9b6" providerId="ADAL" clId="{E2C5D71D-F67A-4A5D-A04A-CDB01EF8C106}" dt="2023-10-22T10:16:19.944" v="3903"/>
          <ac:grpSpMkLst>
            <pc:docMk/>
            <pc:sldMk cId="2785054268" sldId="308"/>
            <ac:grpSpMk id="64" creationId="{BA79BF3B-F409-4A9B-B1C6-91D26F05BAE7}"/>
          </ac:grpSpMkLst>
        </pc:grpChg>
        <pc:grpChg chg="add mod">
          <ac:chgData name="Nguyễn Bùi Kim Ngân" userId="5806d19b-dc7f-4496-a52b-e481010db9b6" providerId="ADAL" clId="{E2C5D71D-F67A-4A5D-A04A-CDB01EF8C106}" dt="2023-10-22T10:16:19.944" v="3903"/>
          <ac:grpSpMkLst>
            <pc:docMk/>
            <pc:sldMk cId="2785054268" sldId="308"/>
            <ac:grpSpMk id="73" creationId="{C06CAD13-E3AF-98AB-4789-C770A06098CD}"/>
          </ac:grpSpMkLst>
        </pc:grpChg>
        <pc:grpChg chg="add mod">
          <ac:chgData name="Nguyễn Bùi Kim Ngân" userId="5806d19b-dc7f-4496-a52b-e481010db9b6" providerId="ADAL" clId="{E2C5D71D-F67A-4A5D-A04A-CDB01EF8C106}" dt="2023-10-22T10:16:19.944" v="3903"/>
          <ac:grpSpMkLst>
            <pc:docMk/>
            <pc:sldMk cId="2785054268" sldId="308"/>
            <ac:grpSpMk id="257" creationId="{4133EA18-8EF5-98B7-234D-0B09F04F739B}"/>
          </ac:grpSpMkLst>
        </pc:grpChg>
        <pc:grpChg chg="del">
          <ac:chgData name="Nguyễn Bùi Kim Ngân" userId="5806d19b-dc7f-4496-a52b-e481010db9b6" providerId="ADAL" clId="{E2C5D71D-F67A-4A5D-A04A-CDB01EF8C106}" dt="2023-10-22T10:16:09.884" v="3902" actId="478"/>
          <ac:grpSpMkLst>
            <pc:docMk/>
            <pc:sldMk cId="2785054268" sldId="308"/>
            <ac:grpSpMk id="310" creationId="{434718D5-4C0E-6D4A-6860-981EA8FC88BD}"/>
          </ac:grpSpMkLst>
        </pc:grpChg>
        <pc:cxnChg chg="add mod">
          <ac:chgData name="Nguyễn Bùi Kim Ngân" userId="5806d19b-dc7f-4496-a52b-e481010db9b6" providerId="ADAL" clId="{E2C5D71D-F67A-4A5D-A04A-CDB01EF8C106}" dt="2023-10-22T10:16:25.155" v="3904" actId="1076"/>
          <ac:cxnSpMkLst>
            <pc:docMk/>
            <pc:sldMk cId="2785054268" sldId="308"/>
            <ac:cxnSpMk id="17" creationId="{88BB5FD3-BA8B-80A6-E3A7-D08F4174FC3F}"/>
          </ac:cxnSpMkLst>
        </pc:cxnChg>
        <pc:cxnChg chg="add mod">
          <ac:chgData name="Nguyễn Bùi Kim Ngân" userId="5806d19b-dc7f-4496-a52b-e481010db9b6" providerId="ADAL" clId="{E2C5D71D-F67A-4A5D-A04A-CDB01EF8C106}" dt="2023-10-22T10:16:19.944" v="3903"/>
          <ac:cxnSpMkLst>
            <pc:docMk/>
            <pc:sldMk cId="2785054268" sldId="308"/>
            <ac:cxnSpMk id="18" creationId="{0390B522-1972-42F1-72E0-A476D1D56081}"/>
          </ac:cxnSpMkLst>
        </pc:cxnChg>
        <pc:cxnChg chg="add mod">
          <ac:chgData name="Nguyễn Bùi Kim Ngân" userId="5806d19b-dc7f-4496-a52b-e481010db9b6" providerId="ADAL" clId="{E2C5D71D-F67A-4A5D-A04A-CDB01EF8C106}" dt="2023-10-22T10:16:19.944" v="3903"/>
          <ac:cxnSpMkLst>
            <pc:docMk/>
            <pc:sldMk cId="2785054268" sldId="308"/>
            <ac:cxnSpMk id="19" creationId="{4902FD2F-DEC3-AA30-40C2-4549ADDD2242}"/>
          </ac:cxnSpMkLst>
        </pc:cxnChg>
      </pc:sldChg>
      <pc:sldChg chg="addSp delSp modSp add del mod">
        <pc:chgData name="Nguyễn Bùi Kim Ngân" userId="5806d19b-dc7f-4496-a52b-e481010db9b6" providerId="ADAL" clId="{E2C5D71D-F67A-4A5D-A04A-CDB01EF8C106}" dt="2023-10-22T10:09:00.441" v="3860" actId="47"/>
        <pc:sldMkLst>
          <pc:docMk/>
          <pc:sldMk cId="4278141333" sldId="308"/>
        </pc:sldMkLst>
        <pc:spChg chg="del">
          <ac:chgData name="Nguyễn Bùi Kim Ngân" userId="5806d19b-dc7f-4496-a52b-e481010db9b6" providerId="ADAL" clId="{E2C5D71D-F67A-4A5D-A04A-CDB01EF8C106}" dt="2023-10-22T09:55:43.138" v="3447" actId="478"/>
          <ac:spMkLst>
            <pc:docMk/>
            <pc:sldMk cId="4278141333" sldId="308"/>
            <ac:spMk id="2" creationId="{90479CC0-E8C6-2DE9-3C44-C913EAD3E6D9}"/>
          </ac:spMkLst>
        </pc:spChg>
        <pc:spChg chg="del">
          <ac:chgData name="Nguyễn Bùi Kim Ngân" userId="5806d19b-dc7f-4496-a52b-e481010db9b6" providerId="ADAL" clId="{E2C5D71D-F67A-4A5D-A04A-CDB01EF8C106}" dt="2023-10-22T09:55:43.138" v="3447" actId="478"/>
          <ac:spMkLst>
            <pc:docMk/>
            <pc:sldMk cId="4278141333" sldId="308"/>
            <ac:spMk id="7" creationId="{5E8F6230-382C-E336-0D4C-F4382AC15D53}"/>
          </ac:spMkLst>
        </pc:spChg>
        <pc:spChg chg="del">
          <ac:chgData name="Nguyễn Bùi Kim Ngân" userId="5806d19b-dc7f-4496-a52b-e481010db9b6" providerId="ADAL" clId="{E2C5D71D-F67A-4A5D-A04A-CDB01EF8C106}" dt="2023-10-22T09:55:43.138" v="3447" actId="478"/>
          <ac:spMkLst>
            <pc:docMk/>
            <pc:sldMk cId="4278141333" sldId="308"/>
            <ac:spMk id="8" creationId="{68F22381-CB24-B9B4-0B7C-40D24A3A429F}"/>
          </ac:spMkLst>
        </pc:spChg>
        <pc:spChg chg="add mod">
          <ac:chgData name="Nguyễn Bùi Kim Ngân" userId="5806d19b-dc7f-4496-a52b-e481010db9b6" providerId="ADAL" clId="{E2C5D71D-F67A-4A5D-A04A-CDB01EF8C106}" dt="2023-10-22T09:55:43.138" v="3447" actId="478"/>
          <ac:spMkLst>
            <pc:docMk/>
            <pc:sldMk cId="4278141333" sldId="308"/>
            <ac:spMk id="12" creationId="{6888C78D-3303-FFB6-76D8-1E8CC9A142E6}"/>
          </ac:spMkLst>
        </pc:spChg>
        <pc:spChg chg="add mod topLvl">
          <ac:chgData name="Nguyễn Bùi Kim Ngân" userId="5806d19b-dc7f-4496-a52b-e481010db9b6" providerId="ADAL" clId="{E2C5D71D-F67A-4A5D-A04A-CDB01EF8C106}" dt="2023-10-22T09:56:20.140" v="3457" actId="165"/>
          <ac:spMkLst>
            <pc:docMk/>
            <pc:sldMk cId="4278141333" sldId="308"/>
            <ac:spMk id="18" creationId="{08726815-7BB5-C430-9A18-A0CF077716BC}"/>
          </ac:spMkLst>
        </pc:spChg>
        <pc:spChg chg="add mod topLvl">
          <ac:chgData name="Nguyễn Bùi Kim Ngân" userId="5806d19b-dc7f-4496-a52b-e481010db9b6" providerId="ADAL" clId="{E2C5D71D-F67A-4A5D-A04A-CDB01EF8C106}" dt="2023-10-22T09:56:20.140" v="3457" actId="165"/>
          <ac:spMkLst>
            <pc:docMk/>
            <pc:sldMk cId="4278141333" sldId="308"/>
            <ac:spMk id="19" creationId="{63E6F4E0-5C57-0AA1-5F43-A4B60369CDA8}"/>
          </ac:spMkLst>
        </pc:spChg>
        <pc:spChg chg="add mod">
          <ac:chgData name="Nguyễn Bùi Kim Ngân" userId="5806d19b-dc7f-4496-a52b-e481010db9b6" providerId="ADAL" clId="{E2C5D71D-F67A-4A5D-A04A-CDB01EF8C106}" dt="2023-10-22T09:56:20.140" v="3457" actId="165"/>
          <ac:spMkLst>
            <pc:docMk/>
            <pc:sldMk cId="4278141333" sldId="308"/>
            <ac:spMk id="20" creationId="{B58AA71E-9DAD-A44C-B3FC-01C02BC4ECF5}"/>
          </ac:spMkLst>
        </pc:spChg>
        <pc:spChg chg="add mod">
          <ac:chgData name="Nguyễn Bùi Kim Ngân" userId="5806d19b-dc7f-4496-a52b-e481010db9b6" providerId="ADAL" clId="{E2C5D71D-F67A-4A5D-A04A-CDB01EF8C106}" dt="2023-10-22T09:56:20.140" v="3457" actId="165"/>
          <ac:spMkLst>
            <pc:docMk/>
            <pc:sldMk cId="4278141333" sldId="308"/>
            <ac:spMk id="21" creationId="{BF0F22EE-4BFF-E330-10F8-67A15EEE52A5}"/>
          </ac:spMkLst>
        </pc:spChg>
        <pc:spChg chg="add mod">
          <ac:chgData name="Nguyễn Bùi Kim Ngân" userId="5806d19b-dc7f-4496-a52b-e481010db9b6" providerId="ADAL" clId="{E2C5D71D-F67A-4A5D-A04A-CDB01EF8C106}" dt="2023-10-22T09:56:20.140" v="3457" actId="165"/>
          <ac:spMkLst>
            <pc:docMk/>
            <pc:sldMk cId="4278141333" sldId="308"/>
            <ac:spMk id="22" creationId="{0303B877-A1C1-E148-2301-1D40F7CA8C8A}"/>
          </ac:spMkLst>
        </pc:spChg>
        <pc:spChg chg="add mod">
          <ac:chgData name="Nguyễn Bùi Kim Ngân" userId="5806d19b-dc7f-4496-a52b-e481010db9b6" providerId="ADAL" clId="{E2C5D71D-F67A-4A5D-A04A-CDB01EF8C106}" dt="2023-10-22T09:56:20.140" v="3457" actId="165"/>
          <ac:spMkLst>
            <pc:docMk/>
            <pc:sldMk cId="4278141333" sldId="308"/>
            <ac:spMk id="23" creationId="{64F99A00-37D3-FCE9-C7A8-BA1A36420FC0}"/>
          </ac:spMkLst>
        </pc:spChg>
        <pc:spChg chg="add mod">
          <ac:chgData name="Nguyễn Bùi Kim Ngân" userId="5806d19b-dc7f-4496-a52b-e481010db9b6" providerId="ADAL" clId="{E2C5D71D-F67A-4A5D-A04A-CDB01EF8C106}" dt="2023-10-22T09:56:20.140" v="3457" actId="165"/>
          <ac:spMkLst>
            <pc:docMk/>
            <pc:sldMk cId="4278141333" sldId="308"/>
            <ac:spMk id="24" creationId="{D932A669-CD6B-D977-54FB-71A555232699}"/>
          </ac:spMkLst>
        </pc:spChg>
        <pc:spChg chg="add mod">
          <ac:chgData name="Nguyễn Bùi Kim Ngân" userId="5806d19b-dc7f-4496-a52b-e481010db9b6" providerId="ADAL" clId="{E2C5D71D-F67A-4A5D-A04A-CDB01EF8C106}" dt="2023-10-22T09:56:20.140" v="3457" actId="165"/>
          <ac:spMkLst>
            <pc:docMk/>
            <pc:sldMk cId="4278141333" sldId="308"/>
            <ac:spMk id="25" creationId="{6EA4D1F4-98E9-66BA-7D2C-D2BEA9763A61}"/>
          </ac:spMkLst>
        </pc:spChg>
        <pc:spChg chg="add mod">
          <ac:chgData name="Nguyễn Bùi Kim Ngân" userId="5806d19b-dc7f-4496-a52b-e481010db9b6" providerId="ADAL" clId="{E2C5D71D-F67A-4A5D-A04A-CDB01EF8C106}" dt="2023-10-22T09:56:20.140" v="3457" actId="165"/>
          <ac:spMkLst>
            <pc:docMk/>
            <pc:sldMk cId="4278141333" sldId="308"/>
            <ac:spMk id="26" creationId="{472E6F49-80DD-7198-A278-09545A38F749}"/>
          </ac:spMkLst>
        </pc:spChg>
        <pc:spChg chg="add mod">
          <ac:chgData name="Nguyễn Bùi Kim Ngân" userId="5806d19b-dc7f-4496-a52b-e481010db9b6" providerId="ADAL" clId="{E2C5D71D-F67A-4A5D-A04A-CDB01EF8C106}" dt="2023-10-22T09:56:20.140" v="3457" actId="165"/>
          <ac:spMkLst>
            <pc:docMk/>
            <pc:sldMk cId="4278141333" sldId="308"/>
            <ac:spMk id="27" creationId="{AAA2990F-2697-CCD8-D107-20756FBCDE7D}"/>
          </ac:spMkLst>
        </pc:spChg>
        <pc:spChg chg="add mod">
          <ac:chgData name="Nguyễn Bùi Kim Ngân" userId="5806d19b-dc7f-4496-a52b-e481010db9b6" providerId="ADAL" clId="{E2C5D71D-F67A-4A5D-A04A-CDB01EF8C106}" dt="2023-10-22T09:56:20.140" v="3457" actId="165"/>
          <ac:spMkLst>
            <pc:docMk/>
            <pc:sldMk cId="4278141333" sldId="308"/>
            <ac:spMk id="28" creationId="{1AB6F3C7-E4F3-DEF0-DF5D-306B6CEC0A2D}"/>
          </ac:spMkLst>
        </pc:spChg>
        <pc:spChg chg="add mod">
          <ac:chgData name="Nguyễn Bùi Kim Ngân" userId="5806d19b-dc7f-4496-a52b-e481010db9b6" providerId="ADAL" clId="{E2C5D71D-F67A-4A5D-A04A-CDB01EF8C106}" dt="2023-10-22T09:56:20.140" v="3457" actId="165"/>
          <ac:spMkLst>
            <pc:docMk/>
            <pc:sldMk cId="4278141333" sldId="308"/>
            <ac:spMk id="29" creationId="{007B196C-F81C-8D6D-2391-4484D8D8802C}"/>
          </ac:spMkLst>
        </pc:spChg>
        <pc:spChg chg="add mod">
          <ac:chgData name="Nguyễn Bùi Kim Ngân" userId="5806d19b-dc7f-4496-a52b-e481010db9b6" providerId="ADAL" clId="{E2C5D71D-F67A-4A5D-A04A-CDB01EF8C106}" dt="2023-10-22T09:56:20.140" v="3457" actId="165"/>
          <ac:spMkLst>
            <pc:docMk/>
            <pc:sldMk cId="4278141333" sldId="308"/>
            <ac:spMk id="30" creationId="{E37E2720-F3C0-E57C-279A-2503B5E844EB}"/>
          </ac:spMkLst>
        </pc:spChg>
        <pc:spChg chg="add mod">
          <ac:chgData name="Nguyễn Bùi Kim Ngân" userId="5806d19b-dc7f-4496-a52b-e481010db9b6" providerId="ADAL" clId="{E2C5D71D-F67A-4A5D-A04A-CDB01EF8C106}" dt="2023-10-22T09:56:20.140" v="3457" actId="165"/>
          <ac:spMkLst>
            <pc:docMk/>
            <pc:sldMk cId="4278141333" sldId="308"/>
            <ac:spMk id="31" creationId="{1107E985-4201-44BD-6FBF-97F6D5BB1093}"/>
          </ac:spMkLst>
        </pc:spChg>
        <pc:spChg chg="add mod">
          <ac:chgData name="Nguyễn Bùi Kim Ngân" userId="5806d19b-dc7f-4496-a52b-e481010db9b6" providerId="ADAL" clId="{E2C5D71D-F67A-4A5D-A04A-CDB01EF8C106}" dt="2023-10-22T09:56:20.140" v="3457" actId="165"/>
          <ac:spMkLst>
            <pc:docMk/>
            <pc:sldMk cId="4278141333" sldId="308"/>
            <ac:spMk id="64" creationId="{839221DD-C053-404D-C8C4-B39A38ABB336}"/>
          </ac:spMkLst>
        </pc:spChg>
        <pc:spChg chg="add mod">
          <ac:chgData name="Nguyễn Bùi Kim Ngân" userId="5806d19b-dc7f-4496-a52b-e481010db9b6" providerId="ADAL" clId="{E2C5D71D-F67A-4A5D-A04A-CDB01EF8C106}" dt="2023-10-22T09:56:20.140" v="3457" actId="165"/>
          <ac:spMkLst>
            <pc:docMk/>
            <pc:sldMk cId="4278141333" sldId="308"/>
            <ac:spMk id="65" creationId="{A25A373A-BD78-E9F6-3842-EF9F9183D53F}"/>
          </ac:spMkLst>
        </pc:spChg>
        <pc:spChg chg="add mod">
          <ac:chgData name="Nguyễn Bùi Kim Ngân" userId="5806d19b-dc7f-4496-a52b-e481010db9b6" providerId="ADAL" clId="{E2C5D71D-F67A-4A5D-A04A-CDB01EF8C106}" dt="2023-10-22T09:56:20.140" v="3457" actId="165"/>
          <ac:spMkLst>
            <pc:docMk/>
            <pc:sldMk cId="4278141333" sldId="308"/>
            <ac:spMk id="66" creationId="{4F6EDBEE-E3B8-19C9-1913-167484DB0414}"/>
          </ac:spMkLst>
        </pc:spChg>
        <pc:spChg chg="add mod">
          <ac:chgData name="Nguyễn Bùi Kim Ngân" userId="5806d19b-dc7f-4496-a52b-e481010db9b6" providerId="ADAL" clId="{E2C5D71D-F67A-4A5D-A04A-CDB01EF8C106}" dt="2023-10-22T09:56:20.140" v="3457" actId="165"/>
          <ac:spMkLst>
            <pc:docMk/>
            <pc:sldMk cId="4278141333" sldId="308"/>
            <ac:spMk id="67" creationId="{0A95337A-A9FB-47FA-C560-9D7D1C7EB0C6}"/>
          </ac:spMkLst>
        </pc:spChg>
        <pc:spChg chg="add mod">
          <ac:chgData name="Nguyễn Bùi Kim Ngân" userId="5806d19b-dc7f-4496-a52b-e481010db9b6" providerId="ADAL" clId="{E2C5D71D-F67A-4A5D-A04A-CDB01EF8C106}" dt="2023-10-22T09:56:20.140" v="3457" actId="165"/>
          <ac:spMkLst>
            <pc:docMk/>
            <pc:sldMk cId="4278141333" sldId="308"/>
            <ac:spMk id="68" creationId="{0844AAC0-9BDB-33F6-6E19-C3DAE1969783}"/>
          </ac:spMkLst>
        </pc:spChg>
        <pc:spChg chg="add mod">
          <ac:chgData name="Nguyễn Bùi Kim Ngân" userId="5806d19b-dc7f-4496-a52b-e481010db9b6" providerId="ADAL" clId="{E2C5D71D-F67A-4A5D-A04A-CDB01EF8C106}" dt="2023-10-22T09:56:20.140" v="3457" actId="165"/>
          <ac:spMkLst>
            <pc:docMk/>
            <pc:sldMk cId="4278141333" sldId="308"/>
            <ac:spMk id="69" creationId="{A807E4D2-B5B0-8812-CBD6-AA29D980ACC8}"/>
          </ac:spMkLst>
        </pc:spChg>
        <pc:spChg chg="add mod">
          <ac:chgData name="Nguyễn Bùi Kim Ngân" userId="5806d19b-dc7f-4496-a52b-e481010db9b6" providerId="ADAL" clId="{E2C5D71D-F67A-4A5D-A04A-CDB01EF8C106}" dt="2023-10-22T09:56:20.140" v="3457" actId="165"/>
          <ac:spMkLst>
            <pc:docMk/>
            <pc:sldMk cId="4278141333" sldId="308"/>
            <ac:spMk id="70" creationId="{F0FCAC4F-1EE3-8011-76F8-5A0900937316}"/>
          </ac:spMkLst>
        </pc:spChg>
        <pc:spChg chg="add mod">
          <ac:chgData name="Nguyễn Bùi Kim Ngân" userId="5806d19b-dc7f-4496-a52b-e481010db9b6" providerId="ADAL" clId="{E2C5D71D-F67A-4A5D-A04A-CDB01EF8C106}" dt="2023-10-22T09:56:20.140" v="3457" actId="165"/>
          <ac:spMkLst>
            <pc:docMk/>
            <pc:sldMk cId="4278141333" sldId="308"/>
            <ac:spMk id="71" creationId="{219AD0BA-EFF0-0F57-B714-9450E2BE014F}"/>
          </ac:spMkLst>
        </pc:spChg>
        <pc:spChg chg="add mod">
          <ac:chgData name="Nguyễn Bùi Kim Ngân" userId="5806d19b-dc7f-4496-a52b-e481010db9b6" providerId="ADAL" clId="{E2C5D71D-F67A-4A5D-A04A-CDB01EF8C106}" dt="2023-10-22T09:56:20.140" v="3457" actId="165"/>
          <ac:spMkLst>
            <pc:docMk/>
            <pc:sldMk cId="4278141333" sldId="308"/>
            <ac:spMk id="72" creationId="{2EF7539A-0D8A-8122-0DE0-8308A1078934}"/>
          </ac:spMkLst>
        </pc:spChg>
        <pc:spChg chg="add mod">
          <ac:chgData name="Nguyễn Bùi Kim Ngân" userId="5806d19b-dc7f-4496-a52b-e481010db9b6" providerId="ADAL" clId="{E2C5D71D-F67A-4A5D-A04A-CDB01EF8C106}" dt="2023-10-22T09:56:20.140" v="3457" actId="165"/>
          <ac:spMkLst>
            <pc:docMk/>
            <pc:sldMk cId="4278141333" sldId="308"/>
            <ac:spMk id="73" creationId="{8ED0C140-A650-A525-0DA6-4AEFB0A10633}"/>
          </ac:spMkLst>
        </pc:spChg>
        <pc:spChg chg="add mod">
          <ac:chgData name="Nguyễn Bùi Kim Ngân" userId="5806d19b-dc7f-4496-a52b-e481010db9b6" providerId="ADAL" clId="{E2C5D71D-F67A-4A5D-A04A-CDB01EF8C106}" dt="2023-10-22T09:56:20.140" v="3457" actId="165"/>
          <ac:spMkLst>
            <pc:docMk/>
            <pc:sldMk cId="4278141333" sldId="308"/>
            <ac:spMk id="74" creationId="{C3C68D89-AE73-1ECA-2D60-FD58A11F939D}"/>
          </ac:spMkLst>
        </pc:spChg>
        <pc:spChg chg="add mod">
          <ac:chgData name="Nguyễn Bùi Kim Ngân" userId="5806d19b-dc7f-4496-a52b-e481010db9b6" providerId="ADAL" clId="{E2C5D71D-F67A-4A5D-A04A-CDB01EF8C106}" dt="2023-10-22T09:56:20.140" v="3457" actId="165"/>
          <ac:spMkLst>
            <pc:docMk/>
            <pc:sldMk cId="4278141333" sldId="308"/>
            <ac:spMk id="75" creationId="{905D6FD8-4CA5-A156-4327-E7110AB63DB6}"/>
          </ac:spMkLst>
        </pc:spChg>
        <pc:spChg chg="add mod">
          <ac:chgData name="Nguyễn Bùi Kim Ngân" userId="5806d19b-dc7f-4496-a52b-e481010db9b6" providerId="ADAL" clId="{E2C5D71D-F67A-4A5D-A04A-CDB01EF8C106}" dt="2023-10-22T09:56:20.140" v="3457" actId="165"/>
          <ac:spMkLst>
            <pc:docMk/>
            <pc:sldMk cId="4278141333" sldId="308"/>
            <ac:spMk id="76" creationId="{D8E951FA-9918-BF31-6BCE-9B29D4B968EA}"/>
          </ac:spMkLst>
        </pc:spChg>
        <pc:spChg chg="del">
          <ac:chgData name="Nguyễn Bùi Kim Ngân" userId="5806d19b-dc7f-4496-a52b-e481010db9b6" providerId="ADAL" clId="{E2C5D71D-F67A-4A5D-A04A-CDB01EF8C106}" dt="2023-10-22T09:55:43.138" v="3447" actId="478"/>
          <ac:spMkLst>
            <pc:docMk/>
            <pc:sldMk cId="4278141333" sldId="308"/>
            <ac:spMk id="77" creationId="{33928CC0-B2DD-C339-8173-37FB1E0E06FD}"/>
          </ac:spMkLst>
        </pc:spChg>
        <pc:spChg chg="add mod">
          <ac:chgData name="Nguyễn Bùi Kim Ngân" userId="5806d19b-dc7f-4496-a52b-e481010db9b6" providerId="ADAL" clId="{E2C5D71D-F67A-4A5D-A04A-CDB01EF8C106}" dt="2023-10-22T09:56:20.140" v="3457" actId="165"/>
          <ac:spMkLst>
            <pc:docMk/>
            <pc:sldMk cId="4278141333" sldId="308"/>
            <ac:spMk id="78" creationId="{4CB9DDD8-01D7-5B98-2C61-E33F33E28A21}"/>
          </ac:spMkLst>
        </pc:spChg>
        <pc:spChg chg="add mod">
          <ac:chgData name="Nguyễn Bùi Kim Ngân" userId="5806d19b-dc7f-4496-a52b-e481010db9b6" providerId="ADAL" clId="{E2C5D71D-F67A-4A5D-A04A-CDB01EF8C106}" dt="2023-10-22T09:56:20.140" v="3457" actId="165"/>
          <ac:spMkLst>
            <pc:docMk/>
            <pc:sldMk cId="4278141333" sldId="308"/>
            <ac:spMk id="79" creationId="{589C1627-ADE7-DD38-BC7E-6240219C1A45}"/>
          </ac:spMkLst>
        </pc:spChg>
        <pc:spChg chg="add mod">
          <ac:chgData name="Nguyễn Bùi Kim Ngân" userId="5806d19b-dc7f-4496-a52b-e481010db9b6" providerId="ADAL" clId="{E2C5D71D-F67A-4A5D-A04A-CDB01EF8C106}" dt="2023-10-22T09:56:20.140" v="3457" actId="165"/>
          <ac:spMkLst>
            <pc:docMk/>
            <pc:sldMk cId="4278141333" sldId="308"/>
            <ac:spMk id="80" creationId="{66EB1225-4DE6-3143-8C1A-6C57571A3E29}"/>
          </ac:spMkLst>
        </pc:spChg>
        <pc:spChg chg="add mod">
          <ac:chgData name="Nguyễn Bùi Kim Ngân" userId="5806d19b-dc7f-4496-a52b-e481010db9b6" providerId="ADAL" clId="{E2C5D71D-F67A-4A5D-A04A-CDB01EF8C106}" dt="2023-10-22T09:56:20.140" v="3457" actId="165"/>
          <ac:spMkLst>
            <pc:docMk/>
            <pc:sldMk cId="4278141333" sldId="308"/>
            <ac:spMk id="81" creationId="{1C4E5D7E-F5BC-5A8E-D47B-EE148801BB7F}"/>
          </ac:spMkLst>
        </pc:spChg>
        <pc:spChg chg="add mod">
          <ac:chgData name="Nguyễn Bùi Kim Ngân" userId="5806d19b-dc7f-4496-a52b-e481010db9b6" providerId="ADAL" clId="{E2C5D71D-F67A-4A5D-A04A-CDB01EF8C106}" dt="2023-10-22T09:56:20.140" v="3457" actId="165"/>
          <ac:spMkLst>
            <pc:docMk/>
            <pc:sldMk cId="4278141333" sldId="308"/>
            <ac:spMk id="82" creationId="{0FAFE828-0019-C2E4-3AEC-E6811A9D20FD}"/>
          </ac:spMkLst>
        </pc:spChg>
        <pc:spChg chg="add mod">
          <ac:chgData name="Nguyễn Bùi Kim Ngân" userId="5806d19b-dc7f-4496-a52b-e481010db9b6" providerId="ADAL" clId="{E2C5D71D-F67A-4A5D-A04A-CDB01EF8C106}" dt="2023-10-22T09:56:20.140" v="3457" actId="165"/>
          <ac:spMkLst>
            <pc:docMk/>
            <pc:sldMk cId="4278141333" sldId="308"/>
            <ac:spMk id="83" creationId="{F876DD42-DEBD-5A72-7128-DF80647F8FEC}"/>
          </ac:spMkLst>
        </pc:spChg>
        <pc:spChg chg="add mod">
          <ac:chgData name="Nguyễn Bùi Kim Ngân" userId="5806d19b-dc7f-4496-a52b-e481010db9b6" providerId="ADAL" clId="{E2C5D71D-F67A-4A5D-A04A-CDB01EF8C106}" dt="2023-10-22T09:56:20.140" v="3457" actId="165"/>
          <ac:spMkLst>
            <pc:docMk/>
            <pc:sldMk cId="4278141333" sldId="308"/>
            <ac:spMk id="84" creationId="{6C986644-942C-7D03-AD0B-EA50E77C6BDF}"/>
          </ac:spMkLst>
        </pc:spChg>
        <pc:spChg chg="add mod">
          <ac:chgData name="Nguyễn Bùi Kim Ngân" userId="5806d19b-dc7f-4496-a52b-e481010db9b6" providerId="ADAL" clId="{E2C5D71D-F67A-4A5D-A04A-CDB01EF8C106}" dt="2023-10-22T09:56:20.140" v="3457" actId="165"/>
          <ac:spMkLst>
            <pc:docMk/>
            <pc:sldMk cId="4278141333" sldId="308"/>
            <ac:spMk id="85" creationId="{E0EBE46D-C0E8-C02F-C2CC-AFC6E6930C0C}"/>
          </ac:spMkLst>
        </pc:spChg>
        <pc:spChg chg="add mod">
          <ac:chgData name="Nguyễn Bùi Kim Ngân" userId="5806d19b-dc7f-4496-a52b-e481010db9b6" providerId="ADAL" clId="{E2C5D71D-F67A-4A5D-A04A-CDB01EF8C106}" dt="2023-10-22T09:56:20.140" v="3457" actId="165"/>
          <ac:spMkLst>
            <pc:docMk/>
            <pc:sldMk cId="4278141333" sldId="308"/>
            <ac:spMk id="86" creationId="{B3DA3C32-D463-47EA-5365-ABBB3DB64360}"/>
          </ac:spMkLst>
        </pc:spChg>
        <pc:spChg chg="add mod">
          <ac:chgData name="Nguyễn Bùi Kim Ngân" userId="5806d19b-dc7f-4496-a52b-e481010db9b6" providerId="ADAL" clId="{E2C5D71D-F67A-4A5D-A04A-CDB01EF8C106}" dt="2023-10-22T09:56:20.140" v="3457" actId="165"/>
          <ac:spMkLst>
            <pc:docMk/>
            <pc:sldMk cId="4278141333" sldId="308"/>
            <ac:spMk id="87" creationId="{F12E55F3-B328-8E49-6E38-70863DF09267}"/>
          </ac:spMkLst>
        </pc:spChg>
        <pc:spChg chg="add mod">
          <ac:chgData name="Nguyễn Bùi Kim Ngân" userId="5806d19b-dc7f-4496-a52b-e481010db9b6" providerId="ADAL" clId="{E2C5D71D-F67A-4A5D-A04A-CDB01EF8C106}" dt="2023-10-22T09:56:20.140" v="3457" actId="165"/>
          <ac:spMkLst>
            <pc:docMk/>
            <pc:sldMk cId="4278141333" sldId="308"/>
            <ac:spMk id="88" creationId="{83D92AF2-2C80-199A-853C-D8E7A5C37D7A}"/>
          </ac:spMkLst>
        </pc:spChg>
        <pc:spChg chg="add mod">
          <ac:chgData name="Nguyễn Bùi Kim Ngân" userId="5806d19b-dc7f-4496-a52b-e481010db9b6" providerId="ADAL" clId="{E2C5D71D-F67A-4A5D-A04A-CDB01EF8C106}" dt="2023-10-22T09:56:20.140" v="3457" actId="165"/>
          <ac:spMkLst>
            <pc:docMk/>
            <pc:sldMk cId="4278141333" sldId="308"/>
            <ac:spMk id="89" creationId="{1237219B-6ED8-1FD6-8869-4EFA62AB8D45}"/>
          </ac:spMkLst>
        </pc:spChg>
        <pc:spChg chg="add mod topLvl">
          <ac:chgData name="Nguyễn Bùi Kim Ngân" userId="5806d19b-dc7f-4496-a52b-e481010db9b6" providerId="ADAL" clId="{E2C5D71D-F67A-4A5D-A04A-CDB01EF8C106}" dt="2023-10-22T09:56:07.755" v="3454" actId="165"/>
          <ac:spMkLst>
            <pc:docMk/>
            <pc:sldMk cId="4278141333" sldId="308"/>
            <ac:spMk id="90" creationId="{E98023FB-AF97-3985-3613-9094F59E97CF}"/>
          </ac:spMkLst>
        </pc:spChg>
        <pc:spChg chg="add mod topLvl">
          <ac:chgData name="Nguyễn Bùi Kim Ngân" userId="5806d19b-dc7f-4496-a52b-e481010db9b6" providerId="ADAL" clId="{E2C5D71D-F67A-4A5D-A04A-CDB01EF8C106}" dt="2023-10-22T09:56:07.755" v="3454" actId="165"/>
          <ac:spMkLst>
            <pc:docMk/>
            <pc:sldMk cId="4278141333" sldId="308"/>
            <ac:spMk id="91" creationId="{2FEAF847-98C6-A140-AC19-4E8E0FB9FCCB}"/>
          </ac:spMkLst>
        </pc:spChg>
        <pc:spChg chg="add mod topLvl">
          <ac:chgData name="Nguyễn Bùi Kim Ngân" userId="5806d19b-dc7f-4496-a52b-e481010db9b6" providerId="ADAL" clId="{E2C5D71D-F67A-4A5D-A04A-CDB01EF8C106}" dt="2023-10-22T09:56:07.755" v="3454" actId="165"/>
          <ac:spMkLst>
            <pc:docMk/>
            <pc:sldMk cId="4278141333" sldId="308"/>
            <ac:spMk id="92" creationId="{F8F98F13-1133-2BD0-DC12-E7503FD1CC5D}"/>
          </ac:spMkLst>
        </pc:spChg>
        <pc:spChg chg="add mod topLvl">
          <ac:chgData name="Nguyễn Bùi Kim Ngân" userId="5806d19b-dc7f-4496-a52b-e481010db9b6" providerId="ADAL" clId="{E2C5D71D-F67A-4A5D-A04A-CDB01EF8C106}" dt="2023-10-22T09:56:07.755" v="3454" actId="165"/>
          <ac:spMkLst>
            <pc:docMk/>
            <pc:sldMk cId="4278141333" sldId="308"/>
            <ac:spMk id="93" creationId="{F04C559E-01F1-4B0F-0390-EDB0E47ADC76}"/>
          </ac:spMkLst>
        </pc:spChg>
        <pc:spChg chg="add mod topLvl">
          <ac:chgData name="Nguyễn Bùi Kim Ngân" userId="5806d19b-dc7f-4496-a52b-e481010db9b6" providerId="ADAL" clId="{E2C5D71D-F67A-4A5D-A04A-CDB01EF8C106}" dt="2023-10-22T09:56:07.755" v="3454" actId="165"/>
          <ac:spMkLst>
            <pc:docMk/>
            <pc:sldMk cId="4278141333" sldId="308"/>
            <ac:spMk id="94" creationId="{80FCB8D9-93DE-F536-D185-055E925B0988}"/>
          </ac:spMkLst>
        </pc:spChg>
        <pc:spChg chg="add mod topLvl">
          <ac:chgData name="Nguyễn Bùi Kim Ngân" userId="5806d19b-dc7f-4496-a52b-e481010db9b6" providerId="ADAL" clId="{E2C5D71D-F67A-4A5D-A04A-CDB01EF8C106}" dt="2023-10-22T09:56:07.755" v="3454" actId="165"/>
          <ac:spMkLst>
            <pc:docMk/>
            <pc:sldMk cId="4278141333" sldId="308"/>
            <ac:spMk id="95" creationId="{E86DFE75-F903-9F39-9260-1B62F2FF0757}"/>
          </ac:spMkLst>
        </pc:spChg>
        <pc:spChg chg="add mod topLvl">
          <ac:chgData name="Nguyễn Bùi Kim Ngân" userId="5806d19b-dc7f-4496-a52b-e481010db9b6" providerId="ADAL" clId="{E2C5D71D-F67A-4A5D-A04A-CDB01EF8C106}" dt="2023-10-22T09:56:07.755" v="3454" actId="165"/>
          <ac:spMkLst>
            <pc:docMk/>
            <pc:sldMk cId="4278141333" sldId="308"/>
            <ac:spMk id="128" creationId="{7569B04D-14EC-2C74-7872-E50EA3597602}"/>
          </ac:spMkLst>
        </pc:spChg>
        <pc:spChg chg="add mod topLvl">
          <ac:chgData name="Nguyễn Bùi Kim Ngân" userId="5806d19b-dc7f-4496-a52b-e481010db9b6" providerId="ADAL" clId="{E2C5D71D-F67A-4A5D-A04A-CDB01EF8C106}" dt="2023-10-22T09:56:07.755" v="3454" actId="165"/>
          <ac:spMkLst>
            <pc:docMk/>
            <pc:sldMk cId="4278141333" sldId="308"/>
            <ac:spMk id="129" creationId="{DD27778F-861C-5B8D-50E3-2470499714F5}"/>
          </ac:spMkLst>
        </pc:spChg>
        <pc:spChg chg="add mod topLvl">
          <ac:chgData name="Nguyễn Bùi Kim Ngân" userId="5806d19b-dc7f-4496-a52b-e481010db9b6" providerId="ADAL" clId="{E2C5D71D-F67A-4A5D-A04A-CDB01EF8C106}" dt="2023-10-22T09:56:07.755" v="3454" actId="165"/>
          <ac:spMkLst>
            <pc:docMk/>
            <pc:sldMk cId="4278141333" sldId="308"/>
            <ac:spMk id="130" creationId="{3E791FB3-F00F-05DC-2573-FC1D6B83866B}"/>
          </ac:spMkLst>
        </pc:spChg>
        <pc:spChg chg="del">
          <ac:chgData name="Nguyễn Bùi Kim Ngân" userId="5806d19b-dc7f-4496-a52b-e481010db9b6" providerId="ADAL" clId="{E2C5D71D-F67A-4A5D-A04A-CDB01EF8C106}" dt="2023-10-22T09:55:43.138" v="3447" actId="478"/>
          <ac:spMkLst>
            <pc:docMk/>
            <pc:sldMk cId="4278141333" sldId="308"/>
            <ac:spMk id="207" creationId="{2CDB8460-C266-C1EE-C4CE-32A2CD8D128B}"/>
          </ac:spMkLst>
        </pc:spChg>
        <pc:spChg chg="del">
          <ac:chgData name="Nguyễn Bùi Kim Ngân" userId="5806d19b-dc7f-4496-a52b-e481010db9b6" providerId="ADAL" clId="{E2C5D71D-F67A-4A5D-A04A-CDB01EF8C106}" dt="2023-10-22T09:55:43.138" v="3447" actId="478"/>
          <ac:spMkLst>
            <pc:docMk/>
            <pc:sldMk cId="4278141333" sldId="308"/>
            <ac:spMk id="208" creationId="{3A32F2CE-0D58-B84A-4FE5-171FA36E8480}"/>
          </ac:spMkLst>
        </pc:spChg>
        <pc:spChg chg="del">
          <ac:chgData name="Nguyễn Bùi Kim Ngân" userId="5806d19b-dc7f-4496-a52b-e481010db9b6" providerId="ADAL" clId="{E2C5D71D-F67A-4A5D-A04A-CDB01EF8C106}" dt="2023-10-22T09:55:43.138" v="3447" actId="478"/>
          <ac:spMkLst>
            <pc:docMk/>
            <pc:sldMk cId="4278141333" sldId="308"/>
            <ac:spMk id="209" creationId="{CFE8C3C0-F4D6-D5DF-9B3F-C3E39A52A027}"/>
          </ac:spMkLst>
        </pc:spChg>
        <pc:grpChg chg="del">
          <ac:chgData name="Nguyễn Bùi Kim Ngân" userId="5806d19b-dc7f-4496-a52b-e481010db9b6" providerId="ADAL" clId="{E2C5D71D-F67A-4A5D-A04A-CDB01EF8C106}" dt="2023-10-22T09:55:43.138" v="3447" actId="478"/>
          <ac:grpSpMkLst>
            <pc:docMk/>
            <pc:sldMk cId="4278141333" sldId="308"/>
            <ac:grpSpMk id="11" creationId="{A4C2E248-AE74-17A4-111B-FEB5351B96ED}"/>
          </ac:grpSpMkLst>
        </pc:grpChg>
        <pc:grpChg chg="add del mod">
          <ac:chgData name="Nguyễn Bùi Kim Ngân" userId="5806d19b-dc7f-4496-a52b-e481010db9b6" providerId="ADAL" clId="{E2C5D71D-F67A-4A5D-A04A-CDB01EF8C106}" dt="2023-10-22T09:55:58.972" v="3453" actId="165"/>
          <ac:grpSpMkLst>
            <pc:docMk/>
            <pc:sldMk cId="4278141333" sldId="308"/>
            <ac:grpSpMk id="13" creationId="{656A8528-37BD-C07A-977D-A98210A12DAB}"/>
          </ac:grpSpMkLst>
        </pc:grpChg>
        <pc:grpChg chg="add del mod topLvl">
          <ac:chgData name="Nguyễn Bùi Kim Ngân" userId="5806d19b-dc7f-4496-a52b-e481010db9b6" providerId="ADAL" clId="{E2C5D71D-F67A-4A5D-A04A-CDB01EF8C106}" dt="2023-10-22T09:56:07.755" v="3454" actId="165"/>
          <ac:grpSpMkLst>
            <pc:docMk/>
            <pc:sldMk cId="4278141333" sldId="308"/>
            <ac:grpSpMk id="14" creationId="{9FB9DF0B-6DDA-F12F-B4E9-6CD0B72E388D}"/>
          </ac:grpSpMkLst>
        </pc:grpChg>
        <pc:grpChg chg="add del mod topLvl">
          <ac:chgData name="Nguyễn Bùi Kim Ngân" userId="5806d19b-dc7f-4496-a52b-e481010db9b6" providerId="ADAL" clId="{E2C5D71D-F67A-4A5D-A04A-CDB01EF8C106}" dt="2023-10-22T09:56:20.140" v="3457" actId="165"/>
          <ac:grpSpMkLst>
            <pc:docMk/>
            <pc:sldMk cId="4278141333" sldId="308"/>
            <ac:grpSpMk id="15" creationId="{FDE6AB26-8E26-40AC-EB92-95213065EB27}"/>
          </ac:grpSpMkLst>
        </pc:grpChg>
        <pc:grpChg chg="add mod topLvl">
          <ac:chgData name="Nguyễn Bùi Kim Ngân" userId="5806d19b-dc7f-4496-a52b-e481010db9b6" providerId="ADAL" clId="{E2C5D71D-F67A-4A5D-A04A-CDB01EF8C106}" dt="2023-10-22T09:56:24.703" v="3458" actId="1076"/>
          <ac:grpSpMkLst>
            <pc:docMk/>
            <pc:sldMk cId="4278141333" sldId="308"/>
            <ac:grpSpMk id="16" creationId="{FAE3D6B6-C868-0EA0-0ABA-347A7857EF37}"/>
          </ac:grpSpMkLst>
        </pc:grpChg>
        <pc:grpChg chg="add mod topLvl">
          <ac:chgData name="Nguyễn Bùi Kim Ngân" userId="5806d19b-dc7f-4496-a52b-e481010db9b6" providerId="ADAL" clId="{E2C5D71D-F67A-4A5D-A04A-CDB01EF8C106}" dt="2023-10-22T09:56:20.140" v="3457" actId="165"/>
          <ac:grpSpMkLst>
            <pc:docMk/>
            <pc:sldMk cId="4278141333" sldId="308"/>
            <ac:grpSpMk id="17" creationId="{19562E50-3E05-89C0-AE43-43931B65ED30}"/>
          </ac:grpSpMkLst>
        </pc:grpChg>
        <pc:grpChg chg="del">
          <ac:chgData name="Nguyễn Bùi Kim Ngân" userId="5806d19b-dc7f-4496-a52b-e481010db9b6" providerId="ADAL" clId="{E2C5D71D-F67A-4A5D-A04A-CDB01EF8C106}" dt="2023-10-22T09:55:43.138" v="3447" actId="478"/>
          <ac:grpSpMkLst>
            <pc:docMk/>
            <pc:sldMk cId="4278141333" sldId="308"/>
            <ac:grpSpMk id="200" creationId="{9173487A-F1D8-BD25-9051-835CFA85B32F}"/>
          </ac:grpSpMkLst>
        </pc:grpChg>
      </pc:sldChg>
      <pc:sldChg chg="addSp modSp add mod">
        <pc:chgData name="Nguyễn Bùi Kim Ngân" userId="5806d19b-dc7f-4496-a52b-e481010db9b6" providerId="ADAL" clId="{E2C5D71D-F67A-4A5D-A04A-CDB01EF8C106}" dt="2023-10-22T14:33:33.868" v="5896" actId="207"/>
        <pc:sldMkLst>
          <pc:docMk/>
          <pc:sldMk cId="3344594305" sldId="309"/>
        </pc:sldMkLst>
        <pc:spChg chg="mod">
          <ac:chgData name="Nguyễn Bùi Kim Ngân" userId="5806d19b-dc7f-4496-a52b-e481010db9b6" providerId="ADAL" clId="{E2C5D71D-F67A-4A5D-A04A-CDB01EF8C106}" dt="2023-10-22T13:12:38.491" v="4484" actId="20577"/>
          <ac:spMkLst>
            <pc:docMk/>
            <pc:sldMk cId="3344594305" sldId="309"/>
            <ac:spMk id="2" creationId="{0F50E637-FA3E-619C-6DBA-9A01C736AC68}"/>
          </ac:spMkLst>
        </pc:spChg>
        <pc:spChg chg="mod">
          <ac:chgData name="Nguyễn Bùi Kim Ngân" userId="5806d19b-dc7f-4496-a52b-e481010db9b6" providerId="ADAL" clId="{E2C5D71D-F67A-4A5D-A04A-CDB01EF8C106}" dt="2023-10-22T14:33:31.530" v="5895"/>
          <ac:spMkLst>
            <pc:docMk/>
            <pc:sldMk cId="3344594305" sldId="309"/>
            <ac:spMk id="6" creationId="{24D79674-3AC7-31A6-8EB7-2E3AC40F7E56}"/>
          </ac:spMkLst>
        </pc:spChg>
        <pc:spChg chg="mod">
          <ac:chgData name="Nguyễn Bùi Kim Ngân" userId="5806d19b-dc7f-4496-a52b-e481010db9b6" providerId="ADAL" clId="{E2C5D71D-F67A-4A5D-A04A-CDB01EF8C106}" dt="2023-10-22T14:33:31.530" v="5895"/>
          <ac:spMkLst>
            <pc:docMk/>
            <pc:sldMk cId="3344594305" sldId="309"/>
            <ac:spMk id="7" creationId="{2D174D66-E254-736F-1DAD-D6E6434BA473}"/>
          </ac:spMkLst>
        </pc:spChg>
        <pc:spChg chg="mod">
          <ac:chgData name="Nguyễn Bùi Kim Ngân" userId="5806d19b-dc7f-4496-a52b-e481010db9b6" providerId="ADAL" clId="{E2C5D71D-F67A-4A5D-A04A-CDB01EF8C106}" dt="2023-10-22T14:33:31.530" v="5895"/>
          <ac:spMkLst>
            <pc:docMk/>
            <pc:sldMk cId="3344594305" sldId="309"/>
            <ac:spMk id="8" creationId="{C512DEE7-B792-D532-B4F4-8EBDB1EE1C86}"/>
          </ac:spMkLst>
        </pc:spChg>
        <pc:spChg chg="mod">
          <ac:chgData name="Nguyễn Bùi Kim Ngân" userId="5806d19b-dc7f-4496-a52b-e481010db9b6" providerId="ADAL" clId="{E2C5D71D-F67A-4A5D-A04A-CDB01EF8C106}" dt="2023-10-22T14:33:33.868" v="5896" actId="207"/>
          <ac:spMkLst>
            <pc:docMk/>
            <pc:sldMk cId="3344594305" sldId="309"/>
            <ac:spMk id="9" creationId="{DA81A55F-167B-AB66-16DD-9F41FA13A134}"/>
          </ac:spMkLst>
        </pc:spChg>
        <pc:grpChg chg="add mod">
          <ac:chgData name="Nguyễn Bùi Kim Ngân" userId="5806d19b-dc7f-4496-a52b-e481010db9b6" providerId="ADAL" clId="{E2C5D71D-F67A-4A5D-A04A-CDB01EF8C106}" dt="2023-10-22T14:33:31.530" v="5895"/>
          <ac:grpSpMkLst>
            <pc:docMk/>
            <pc:sldMk cId="3344594305" sldId="309"/>
            <ac:grpSpMk id="4" creationId="{367930B2-0B75-0243-4422-17A7B5BEE3EF}"/>
          </ac:grpSpMkLst>
        </pc:grpChg>
      </pc:sldChg>
      <pc:sldChg chg="modSp add mod ord">
        <pc:chgData name="Nguyễn Bùi Kim Ngân" userId="5806d19b-dc7f-4496-a52b-e481010db9b6" providerId="ADAL" clId="{E2C5D71D-F67A-4A5D-A04A-CDB01EF8C106}" dt="2023-10-22T13:21:22.913" v="4506"/>
        <pc:sldMkLst>
          <pc:docMk/>
          <pc:sldMk cId="2524486095" sldId="310"/>
        </pc:sldMkLst>
        <pc:spChg chg="mod">
          <ac:chgData name="Nguyễn Bùi Kim Ngân" userId="5806d19b-dc7f-4496-a52b-e481010db9b6" providerId="ADAL" clId="{E2C5D71D-F67A-4A5D-A04A-CDB01EF8C106}" dt="2023-10-22T13:21:22.913" v="4506"/>
          <ac:spMkLst>
            <pc:docMk/>
            <pc:sldMk cId="2524486095" sldId="310"/>
            <ac:spMk id="264" creationId="{00000000-0000-0000-0000-000000000000}"/>
          </ac:spMkLst>
        </pc:spChg>
        <pc:spChg chg="mod">
          <ac:chgData name="Nguyễn Bùi Kim Ngân" userId="5806d19b-dc7f-4496-a52b-e481010db9b6" providerId="ADAL" clId="{E2C5D71D-F67A-4A5D-A04A-CDB01EF8C106}" dt="2023-10-22T13:21:08.413" v="4505" actId="20577"/>
          <ac:spMkLst>
            <pc:docMk/>
            <pc:sldMk cId="2524486095" sldId="310"/>
            <ac:spMk id="265" creationId="{00000000-0000-0000-0000-000000000000}"/>
          </ac:spMkLst>
        </pc:spChg>
      </pc:sldChg>
      <pc:sldChg chg="addSp delSp modSp new mod">
        <pc:chgData name="Nguyễn Bùi Kim Ngân" userId="5806d19b-dc7f-4496-a52b-e481010db9b6" providerId="ADAL" clId="{E2C5D71D-F67A-4A5D-A04A-CDB01EF8C106}" dt="2023-10-22T13:29:30.773" v="4732" actId="12788"/>
        <pc:sldMkLst>
          <pc:docMk/>
          <pc:sldMk cId="1563690178" sldId="311"/>
        </pc:sldMkLst>
        <pc:spChg chg="mod">
          <ac:chgData name="Nguyễn Bùi Kim Ngân" userId="5806d19b-dc7f-4496-a52b-e481010db9b6" providerId="ADAL" clId="{E2C5D71D-F67A-4A5D-A04A-CDB01EF8C106}" dt="2023-10-22T13:23:36.919" v="4541"/>
          <ac:spMkLst>
            <pc:docMk/>
            <pc:sldMk cId="1563690178" sldId="311"/>
            <ac:spMk id="2" creationId="{64CFFF18-5A3E-E537-71CF-8E1EE03A7E39}"/>
          </ac:spMkLst>
        </pc:spChg>
        <pc:spChg chg="del">
          <ac:chgData name="Nguyễn Bùi Kim Ngân" userId="5806d19b-dc7f-4496-a52b-e481010db9b6" providerId="ADAL" clId="{E2C5D71D-F67A-4A5D-A04A-CDB01EF8C106}" dt="2023-10-22T13:23:27.641" v="4540" actId="478"/>
          <ac:spMkLst>
            <pc:docMk/>
            <pc:sldMk cId="1563690178" sldId="311"/>
            <ac:spMk id="3" creationId="{7AD1AD62-5BF3-2262-223F-D30FABAC8534}"/>
          </ac:spMkLst>
        </pc:spChg>
        <pc:graphicFrameChg chg="add mod modGraphic">
          <ac:chgData name="Nguyễn Bùi Kim Ngân" userId="5806d19b-dc7f-4496-a52b-e481010db9b6" providerId="ADAL" clId="{E2C5D71D-F67A-4A5D-A04A-CDB01EF8C106}" dt="2023-10-22T13:29:30.773" v="4732" actId="12788"/>
          <ac:graphicFrameMkLst>
            <pc:docMk/>
            <pc:sldMk cId="1563690178" sldId="311"/>
            <ac:graphicFrameMk id="5" creationId="{E96CC8E8-B2E5-3203-C034-5F02AE3B3880}"/>
          </ac:graphicFrameMkLst>
        </pc:graphicFrameChg>
      </pc:sldChg>
      <pc:sldChg chg="addSp delSp modSp add mod">
        <pc:chgData name="Nguyễn Bùi Kim Ngân" userId="5806d19b-dc7f-4496-a52b-e481010db9b6" providerId="ADAL" clId="{E2C5D71D-F67A-4A5D-A04A-CDB01EF8C106}" dt="2023-10-22T13:52:47.077" v="5204" actId="20577"/>
        <pc:sldMkLst>
          <pc:docMk/>
          <pc:sldMk cId="792461807" sldId="312"/>
        </pc:sldMkLst>
        <pc:spChg chg="mod">
          <ac:chgData name="Nguyễn Bùi Kim Ngân" userId="5806d19b-dc7f-4496-a52b-e481010db9b6" providerId="ADAL" clId="{E2C5D71D-F67A-4A5D-A04A-CDB01EF8C106}" dt="2023-10-22T13:48:38.851" v="5078"/>
          <ac:spMkLst>
            <pc:docMk/>
            <pc:sldMk cId="792461807" sldId="312"/>
            <ac:spMk id="2" creationId="{64CFFF18-5A3E-E537-71CF-8E1EE03A7E39}"/>
          </ac:spMkLst>
        </pc:spChg>
        <pc:spChg chg="add mod">
          <ac:chgData name="Nguyễn Bùi Kim Ngân" userId="5806d19b-dc7f-4496-a52b-e481010db9b6" providerId="ADAL" clId="{E2C5D71D-F67A-4A5D-A04A-CDB01EF8C106}" dt="2023-10-22T13:43:32.644" v="5002" actId="1038"/>
          <ac:spMkLst>
            <pc:docMk/>
            <pc:sldMk cId="792461807" sldId="312"/>
            <ac:spMk id="6" creationId="{9BEF0E7E-3AF8-6EB3-3451-AB93241C9779}"/>
          </ac:spMkLst>
        </pc:spChg>
        <pc:spChg chg="add mod">
          <ac:chgData name="Nguyễn Bùi Kim Ngân" userId="5806d19b-dc7f-4496-a52b-e481010db9b6" providerId="ADAL" clId="{E2C5D71D-F67A-4A5D-A04A-CDB01EF8C106}" dt="2023-10-22T13:43:32.644" v="5002" actId="1038"/>
          <ac:spMkLst>
            <pc:docMk/>
            <pc:sldMk cId="792461807" sldId="312"/>
            <ac:spMk id="7" creationId="{EBFD6225-9005-FAF9-3354-D761AEBDCCCC}"/>
          </ac:spMkLst>
        </pc:spChg>
        <pc:spChg chg="add mod">
          <ac:chgData name="Nguyễn Bùi Kim Ngân" userId="5806d19b-dc7f-4496-a52b-e481010db9b6" providerId="ADAL" clId="{E2C5D71D-F67A-4A5D-A04A-CDB01EF8C106}" dt="2023-10-22T13:48:57.231" v="5098" actId="1076"/>
          <ac:spMkLst>
            <pc:docMk/>
            <pc:sldMk cId="792461807" sldId="312"/>
            <ac:spMk id="10" creationId="{B2C28CB3-7826-4230-A8C5-5CED0C60D951}"/>
          </ac:spMkLst>
        </pc:spChg>
        <pc:spChg chg="add mod">
          <ac:chgData name="Nguyễn Bùi Kim Ngân" userId="5806d19b-dc7f-4496-a52b-e481010db9b6" providerId="ADAL" clId="{E2C5D71D-F67A-4A5D-A04A-CDB01EF8C106}" dt="2023-10-22T13:52:47.077" v="5204" actId="20577"/>
          <ac:spMkLst>
            <pc:docMk/>
            <pc:sldMk cId="792461807" sldId="312"/>
            <ac:spMk id="11" creationId="{4CF0D7B3-4CDC-C8E5-BDE9-100593FC2928}"/>
          </ac:spMkLst>
        </pc:spChg>
        <pc:graphicFrameChg chg="del">
          <ac:chgData name="Nguyễn Bùi Kim Ngân" userId="5806d19b-dc7f-4496-a52b-e481010db9b6" providerId="ADAL" clId="{E2C5D71D-F67A-4A5D-A04A-CDB01EF8C106}" dt="2023-10-22T13:30:51.170" v="4743" actId="478"/>
          <ac:graphicFrameMkLst>
            <pc:docMk/>
            <pc:sldMk cId="792461807" sldId="312"/>
            <ac:graphicFrameMk id="5" creationId="{E96CC8E8-B2E5-3203-C034-5F02AE3B3880}"/>
          </ac:graphicFrameMkLst>
        </pc:graphicFrameChg>
        <pc:picChg chg="add mod modCrop">
          <ac:chgData name="Nguyễn Bùi Kim Ngân" userId="5806d19b-dc7f-4496-a52b-e481010db9b6" providerId="ADAL" clId="{E2C5D71D-F67A-4A5D-A04A-CDB01EF8C106}" dt="2023-10-22T13:43:22.894" v="4987" actId="14100"/>
          <ac:picMkLst>
            <pc:docMk/>
            <pc:sldMk cId="792461807" sldId="312"/>
            <ac:picMk id="3" creationId="{0CBAB66C-4516-0E35-15AC-969B5FC9F550}"/>
          </ac:picMkLst>
        </pc:picChg>
        <pc:picChg chg="add mod">
          <ac:chgData name="Nguyễn Bùi Kim Ngân" userId="5806d19b-dc7f-4496-a52b-e481010db9b6" providerId="ADAL" clId="{E2C5D71D-F67A-4A5D-A04A-CDB01EF8C106}" dt="2023-10-22T13:47:56.427" v="5017" actId="1076"/>
          <ac:picMkLst>
            <pc:docMk/>
            <pc:sldMk cId="792461807" sldId="312"/>
            <ac:picMk id="9" creationId="{7271708C-F567-C07F-B268-23AC0E5F5971}"/>
          </ac:picMkLst>
        </pc:picChg>
      </pc:sldChg>
      <pc:sldChg chg="modSp add mod ord">
        <pc:chgData name="Nguyễn Bùi Kim Ngân" userId="5806d19b-dc7f-4496-a52b-e481010db9b6" providerId="ADAL" clId="{E2C5D71D-F67A-4A5D-A04A-CDB01EF8C106}" dt="2023-10-22T13:54:50.103" v="5230" actId="14100"/>
        <pc:sldMkLst>
          <pc:docMk/>
          <pc:sldMk cId="2402479250" sldId="313"/>
        </pc:sldMkLst>
        <pc:spChg chg="mod">
          <ac:chgData name="Nguyễn Bùi Kim Ngân" userId="5806d19b-dc7f-4496-a52b-e481010db9b6" providerId="ADAL" clId="{E2C5D71D-F67A-4A5D-A04A-CDB01EF8C106}" dt="2023-10-22T13:54:21.470" v="5227" actId="20577"/>
          <ac:spMkLst>
            <pc:docMk/>
            <pc:sldMk cId="2402479250" sldId="313"/>
            <ac:spMk id="264" creationId="{00000000-0000-0000-0000-000000000000}"/>
          </ac:spMkLst>
        </pc:spChg>
        <pc:spChg chg="mod">
          <ac:chgData name="Nguyễn Bùi Kim Ngân" userId="5806d19b-dc7f-4496-a52b-e481010db9b6" providerId="ADAL" clId="{E2C5D71D-F67A-4A5D-A04A-CDB01EF8C106}" dt="2023-10-22T13:54:50.103" v="5230" actId="14100"/>
          <ac:spMkLst>
            <pc:docMk/>
            <pc:sldMk cId="2402479250" sldId="313"/>
            <ac:spMk id="265" creationId="{00000000-0000-0000-0000-000000000000}"/>
          </ac:spMkLst>
        </pc:spChg>
      </pc:sldChg>
      <pc:sldChg chg="addSp delSp modSp new mod">
        <pc:chgData name="Nguyễn Bùi Kim Ngân" userId="5806d19b-dc7f-4496-a52b-e481010db9b6" providerId="ADAL" clId="{E2C5D71D-F67A-4A5D-A04A-CDB01EF8C106}" dt="2023-10-23T16:04:27.445" v="6067" actId="20577"/>
        <pc:sldMkLst>
          <pc:docMk/>
          <pc:sldMk cId="1185309649" sldId="314"/>
        </pc:sldMkLst>
        <pc:spChg chg="add del mod">
          <ac:chgData name="Nguyễn Bùi Kim Ngân" userId="5806d19b-dc7f-4496-a52b-e481010db9b6" providerId="ADAL" clId="{E2C5D71D-F67A-4A5D-A04A-CDB01EF8C106}" dt="2023-10-22T14:02:35.870" v="5332"/>
          <ac:spMkLst>
            <pc:docMk/>
            <pc:sldMk cId="1185309649" sldId="314"/>
            <ac:spMk id="3" creationId="{F80F8D50-3CFC-7C6C-1BC9-5E31269AAD90}"/>
          </ac:spMkLst>
        </pc:spChg>
        <pc:spChg chg="add del mod">
          <ac:chgData name="Nguyễn Bùi Kim Ngân" userId="5806d19b-dc7f-4496-a52b-e481010db9b6" providerId="ADAL" clId="{E2C5D71D-F67A-4A5D-A04A-CDB01EF8C106}" dt="2023-10-22T14:02:35.870" v="5332"/>
          <ac:spMkLst>
            <pc:docMk/>
            <pc:sldMk cId="1185309649" sldId="314"/>
            <ac:spMk id="4" creationId="{4830C842-D080-FE1F-09A5-69479D537C99}"/>
          </ac:spMkLst>
        </pc:spChg>
        <pc:spChg chg="add mod">
          <ac:chgData name="Nguyễn Bùi Kim Ngân" userId="5806d19b-dc7f-4496-a52b-e481010db9b6" providerId="ADAL" clId="{E2C5D71D-F67A-4A5D-A04A-CDB01EF8C106}" dt="2023-10-22T14:10:59.140" v="5533"/>
          <ac:spMkLst>
            <pc:docMk/>
            <pc:sldMk cId="1185309649" sldId="314"/>
            <ac:spMk id="9" creationId="{239D6904-423E-DF84-3417-A279EB413BCA}"/>
          </ac:spMkLst>
        </pc:spChg>
        <pc:spChg chg="add mod">
          <ac:chgData name="Nguyễn Bùi Kim Ngân" userId="5806d19b-dc7f-4496-a52b-e481010db9b6" providerId="ADAL" clId="{E2C5D71D-F67A-4A5D-A04A-CDB01EF8C106}" dt="2023-10-22T14:10:59.140" v="5533"/>
          <ac:spMkLst>
            <pc:docMk/>
            <pc:sldMk cId="1185309649" sldId="314"/>
            <ac:spMk id="11" creationId="{DD06B255-16E3-FE23-0E20-DE8FDC2D81EE}"/>
          </ac:spMkLst>
        </pc:spChg>
        <pc:spChg chg="add mod">
          <ac:chgData name="Nguyễn Bùi Kim Ngân" userId="5806d19b-dc7f-4496-a52b-e481010db9b6" providerId="ADAL" clId="{E2C5D71D-F67A-4A5D-A04A-CDB01EF8C106}" dt="2023-10-22T14:10:59.140" v="5533"/>
          <ac:spMkLst>
            <pc:docMk/>
            <pc:sldMk cId="1185309649" sldId="314"/>
            <ac:spMk id="12" creationId="{54FA5DD2-8382-3C4D-F6FC-93E5312EAC02}"/>
          </ac:spMkLst>
        </pc:spChg>
        <pc:spChg chg="add mod">
          <ac:chgData name="Nguyễn Bùi Kim Ngân" userId="5806d19b-dc7f-4496-a52b-e481010db9b6" providerId="ADAL" clId="{E2C5D71D-F67A-4A5D-A04A-CDB01EF8C106}" dt="2023-10-22T14:10:59.140" v="5533"/>
          <ac:spMkLst>
            <pc:docMk/>
            <pc:sldMk cId="1185309649" sldId="314"/>
            <ac:spMk id="13" creationId="{C6E908CF-5FA4-9D11-442C-D7019C8AFB47}"/>
          </ac:spMkLst>
        </pc:spChg>
        <pc:spChg chg="add mod">
          <ac:chgData name="Nguyễn Bùi Kim Ngân" userId="5806d19b-dc7f-4496-a52b-e481010db9b6" providerId="ADAL" clId="{E2C5D71D-F67A-4A5D-A04A-CDB01EF8C106}" dt="2023-10-22T14:10:59.140" v="5533"/>
          <ac:spMkLst>
            <pc:docMk/>
            <pc:sldMk cId="1185309649" sldId="314"/>
            <ac:spMk id="15" creationId="{AA40541D-D6A1-54FB-45D3-401CFE3B40A0}"/>
          </ac:spMkLst>
        </pc:spChg>
        <pc:spChg chg="add mod">
          <ac:chgData name="Nguyễn Bùi Kim Ngân" userId="5806d19b-dc7f-4496-a52b-e481010db9b6" providerId="ADAL" clId="{E2C5D71D-F67A-4A5D-A04A-CDB01EF8C106}" dt="2023-10-22T14:10:59.140" v="5533"/>
          <ac:spMkLst>
            <pc:docMk/>
            <pc:sldMk cId="1185309649" sldId="314"/>
            <ac:spMk id="16" creationId="{93735EDE-63DC-6A4E-1035-29609D438BFC}"/>
          </ac:spMkLst>
        </pc:spChg>
        <pc:spChg chg="add mod">
          <ac:chgData name="Nguyễn Bùi Kim Ngân" userId="5806d19b-dc7f-4496-a52b-e481010db9b6" providerId="ADAL" clId="{E2C5D71D-F67A-4A5D-A04A-CDB01EF8C106}" dt="2023-10-22T14:10:59.140" v="5533"/>
          <ac:spMkLst>
            <pc:docMk/>
            <pc:sldMk cId="1185309649" sldId="314"/>
            <ac:spMk id="17" creationId="{9AD9A5C9-0641-4B02-00A1-20613D301CCE}"/>
          </ac:spMkLst>
        </pc:spChg>
        <pc:spChg chg="add mod">
          <ac:chgData name="Nguyễn Bùi Kim Ngân" userId="5806d19b-dc7f-4496-a52b-e481010db9b6" providerId="ADAL" clId="{E2C5D71D-F67A-4A5D-A04A-CDB01EF8C106}" dt="2023-10-22T14:10:59.140" v="5533"/>
          <ac:spMkLst>
            <pc:docMk/>
            <pc:sldMk cId="1185309649" sldId="314"/>
            <ac:spMk id="19" creationId="{7A28915D-E92B-6DCE-E8BD-58297360EFF0}"/>
          </ac:spMkLst>
        </pc:spChg>
        <pc:spChg chg="add mod">
          <ac:chgData name="Nguyễn Bùi Kim Ngân" userId="5806d19b-dc7f-4496-a52b-e481010db9b6" providerId="ADAL" clId="{E2C5D71D-F67A-4A5D-A04A-CDB01EF8C106}" dt="2023-10-22T14:10:59.140" v="5533"/>
          <ac:spMkLst>
            <pc:docMk/>
            <pc:sldMk cId="1185309649" sldId="314"/>
            <ac:spMk id="20" creationId="{2E487D68-B068-3085-4243-BA1C5E6A6158}"/>
          </ac:spMkLst>
        </pc:spChg>
        <pc:spChg chg="add mod">
          <ac:chgData name="Nguyễn Bùi Kim Ngân" userId="5806d19b-dc7f-4496-a52b-e481010db9b6" providerId="ADAL" clId="{E2C5D71D-F67A-4A5D-A04A-CDB01EF8C106}" dt="2023-10-22T14:30:35.172" v="5830" actId="207"/>
          <ac:spMkLst>
            <pc:docMk/>
            <pc:sldMk cId="1185309649" sldId="314"/>
            <ac:spMk id="25" creationId="{9E9EA87B-C194-F1F4-C630-FBA2F7986CE4}"/>
          </ac:spMkLst>
        </pc:spChg>
        <pc:spChg chg="add mod ord">
          <ac:chgData name="Nguyễn Bùi Kim Ngân" userId="5806d19b-dc7f-4496-a52b-e481010db9b6" providerId="ADAL" clId="{E2C5D71D-F67A-4A5D-A04A-CDB01EF8C106}" dt="2023-10-23T16:04:22.228" v="6066" actId="20577"/>
          <ac:spMkLst>
            <pc:docMk/>
            <pc:sldMk cId="1185309649" sldId="314"/>
            <ac:spMk id="27" creationId="{AD08E5A1-EE78-4C90-FF91-1BDE035D56D3}"/>
          </ac:spMkLst>
        </pc:spChg>
        <pc:spChg chg="add mod">
          <ac:chgData name="Nguyễn Bùi Kim Ngân" userId="5806d19b-dc7f-4496-a52b-e481010db9b6" providerId="ADAL" clId="{E2C5D71D-F67A-4A5D-A04A-CDB01EF8C106}" dt="2023-10-22T14:30:35.172" v="5830" actId="207"/>
          <ac:spMkLst>
            <pc:docMk/>
            <pc:sldMk cId="1185309649" sldId="314"/>
            <ac:spMk id="28" creationId="{C4B60FF5-ED09-22CC-96F5-32D4AFE08C5D}"/>
          </ac:spMkLst>
        </pc:spChg>
        <pc:spChg chg="add mod">
          <ac:chgData name="Nguyễn Bùi Kim Ngân" userId="5806d19b-dc7f-4496-a52b-e481010db9b6" providerId="ADAL" clId="{E2C5D71D-F67A-4A5D-A04A-CDB01EF8C106}" dt="2023-10-22T14:21:23.238" v="5693" actId="1076"/>
          <ac:spMkLst>
            <pc:docMk/>
            <pc:sldMk cId="1185309649" sldId="314"/>
            <ac:spMk id="29" creationId="{A6E684D4-22A2-0B4B-CD7E-39FED0750518}"/>
          </ac:spMkLst>
        </pc:spChg>
        <pc:spChg chg="add del mod">
          <ac:chgData name="Nguyễn Bùi Kim Ngân" userId="5806d19b-dc7f-4496-a52b-e481010db9b6" providerId="ADAL" clId="{E2C5D71D-F67A-4A5D-A04A-CDB01EF8C106}" dt="2023-10-22T14:15:43.925" v="5579" actId="478"/>
          <ac:spMkLst>
            <pc:docMk/>
            <pc:sldMk cId="1185309649" sldId="314"/>
            <ac:spMk id="31" creationId="{4BA1786B-4098-CB9F-9FB8-2B43853DB861}"/>
          </ac:spMkLst>
        </pc:spChg>
        <pc:spChg chg="add mod">
          <ac:chgData name="Nguyễn Bùi Kim Ngân" userId="5806d19b-dc7f-4496-a52b-e481010db9b6" providerId="ADAL" clId="{E2C5D71D-F67A-4A5D-A04A-CDB01EF8C106}" dt="2023-10-23T16:04:27.445" v="6067" actId="20577"/>
          <ac:spMkLst>
            <pc:docMk/>
            <pc:sldMk cId="1185309649" sldId="314"/>
            <ac:spMk id="32" creationId="{9C19144A-AC8B-FF5F-3E55-46176A1D79E7}"/>
          </ac:spMkLst>
        </pc:spChg>
        <pc:spChg chg="add mod">
          <ac:chgData name="Nguyễn Bùi Kim Ngân" userId="5806d19b-dc7f-4496-a52b-e481010db9b6" providerId="ADAL" clId="{E2C5D71D-F67A-4A5D-A04A-CDB01EF8C106}" dt="2023-10-22T14:16:37.875" v="5590" actId="14100"/>
          <ac:spMkLst>
            <pc:docMk/>
            <pc:sldMk cId="1185309649" sldId="314"/>
            <ac:spMk id="33" creationId="{EACDC1BC-7DD9-3602-892F-9855E258EC5E}"/>
          </ac:spMkLst>
        </pc:spChg>
        <pc:spChg chg="add mod">
          <ac:chgData name="Nguyễn Bùi Kim Ngân" userId="5806d19b-dc7f-4496-a52b-e481010db9b6" providerId="ADAL" clId="{E2C5D71D-F67A-4A5D-A04A-CDB01EF8C106}" dt="2023-10-22T14:17:11.443" v="5592" actId="2711"/>
          <ac:spMkLst>
            <pc:docMk/>
            <pc:sldMk cId="1185309649" sldId="314"/>
            <ac:spMk id="35" creationId="{45AA3B1C-BD83-78B6-31BE-9C0EC050FA71}"/>
          </ac:spMkLst>
        </pc:spChg>
        <pc:spChg chg="add mod">
          <ac:chgData name="Nguyễn Bùi Kim Ngân" userId="5806d19b-dc7f-4496-a52b-e481010db9b6" providerId="ADAL" clId="{E2C5D71D-F67A-4A5D-A04A-CDB01EF8C106}" dt="2023-10-22T14:24:57.807" v="5713" actId="1035"/>
          <ac:spMkLst>
            <pc:docMk/>
            <pc:sldMk cId="1185309649" sldId="314"/>
            <ac:spMk id="36" creationId="{BC2A938E-3A1F-B0F1-E0DD-B68A8701193A}"/>
          </ac:spMkLst>
        </pc:spChg>
        <pc:spChg chg="add mod">
          <ac:chgData name="Nguyễn Bùi Kim Ngân" userId="5806d19b-dc7f-4496-a52b-e481010db9b6" providerId="ADAL" clId="{E2C5D71D-F67A-4A5D-A04A-CDB01EF8C106}" dt="2023-10-22T14:12:04.648" v="5546"/>
          <ac:spMkLst>
            <pc:docMk/>
            <pc:sldMk cId="1185309649" sldId="314"/>
            <ac:spMk id="44" creationId="{B118BD2E-284A-39A0-504A-FF6F1079D610}"/>
          </ac:spMkLst>
        </pc:spChg>
        <pc:spChg chg="add mod">
          <ac:chgData name="Nguyễn Bùi Kim Ngân" userId="5806d19b-dc7f-4496-a52b-e481010db9b6" providerId="ADAL" clId="{E2C5D71D-F67A-4A5D-A04A-CDB01EF8C106}" dt="2023-10-22T14:12:04.648" v="5546"/>
          <ac:spMkLst>
            <pc:docMk/>
            <pc:sldMk cId="1185309649" sldId="314"/>
            <ac:spMk id="46" creationId="{3CD4A573-2076-589A-F64B-6A1241BC7B51}"/>
          </ac:spMkLst>
        </pc:spChg>
        <pc:spChg chg="add mod">
          <ac:chgData name="Nguyễn Bùi Kim Ngân" userId="5806d19b-dc7f-4496-a52b-e481010db9b6" providerId="ADAL" clId="{E2C5D71D-F67A-4A5D-A04A-CDB01EF8C106}" dt="2023-10-22T14:12:04.648" v="5546"/>
          <ac:spMkLst>
            <pc:docMk/>
            <pc:sldMk cId="1185309649" sldId="314"/>
            <ac:spMk id="47" creationId="{69E51DFC-7C5C-AB34-B960-5CA1026F5802}"/>
          </ac:spMkLst>
        </pc:spChg>
        <pc:spChg chg="add mod">
          <ac:chgData name="Nguyễn Bùi Kim Ngân" userId="5806d19b-dc7f-4496-a52b-e481010db9b6" providerId="ADAL" clId="{E2C5D71D-F67A-4A5D-A04A-CDB01EF8C106}" dt="2023-10-22T14:12:04.648" v="5546"/>
          <ac:spMkLst>
            <pc:docMk/>
            <pc:sldMk cId="1185309649" sldId="314"/>
            <ac:spMk id="48" creationId="{F18AE4B5-6572-D3C0-6F99-1CB283A0DF75}"/>
          </ac:spMkLst>
        </pc:spChg>
        <pc:spChg chg="add mod">
          <ac:chgData name="Nguyễn Bùi Kim Ngân" userId="5806d19b-dc7f-4496-a52b-e481010db9b6" providerId="ADAL" clId="{E2C5D71D-F67A-4A5D-A04A-CDB01EF8C106}" dt="2023-10-22T14:12:04.648" v="5546"/>
          <ac:spMkLst>
            <pc:docMk/>
            <pc:sldMk cId="1185309649" sldId="314"/>
            <ac:spMk id="50" creationId="{024301F3-95DC-696F-2653-775D03961AEA}"/>
          </ac:spMkLst>
        </pc:spChg>
        <pc:spChg chg="add mod">
          <ac:chgData name="Nguyễn Bùi Kim Ngân" userId="5806d19b-dc7f-4496-a52b-e481010db9b6" providerId="ADAL" clId="{E2C5D71D-F67A-4A5D-A04A-CDB01EF8C106}" dt="2023-10-22T14:12:04.648" v="5546"/>
          <ac:spMkLst>
            <pc:docMk/>
            <pc:sldMk cId="1185309649" sldId="314"/>
            <ac:spMk id="51" creationId="{2DE627C4-E986-B0C0-9836-72B82EF9DDE8}"/>
          </ac:spMkLst>
        </pc:spChg>
        <pc:spChg chg="add mod">
          <ac:chgData name="Nguyễn Bùi Kim Ngân" userId="5806d19b-dc7f-4496-a52b-e481010db9b6" providerId="ADAL" clId="{E2C5D71D-F67A-4A5D-A04A-CDB01EF8C106}" dt="2023-10-22T14:12:04.648" v="5546"/>
          <ac:spMkLst>
            <pc:docMk/>
            <pc:sldMk cId="1185309649" sldId="314"/>
            <ac:spMk id="52" creationId="{0041DCE0-C4BF-2D26-B089-DD48551E45BC}"/>
          </ac:spMkLst>
        </pc:spChg>
        <pc:spChg chg="add mod">
          <ac:chgData name="Nguyễn Bùi Kim Ngân" userId="5806d19b-dc7f-4496-a52b-e481010db9b6" providerId="ADAL" clId="{E2C5D71D-F67A-4A5D-A04A-CDB01EF8C106}" dt="2023-10-22T14:12:04.648" v="5546"/>
          <ac:spMkLst>
            <pc:docMk/>
            <pc:sldMk cId="1185309649" sldId="314"/>
            <ac:spMk id="54" creationId="{44267511-7A15-9ADC-202E-6EE0A30F4E25}"/>
          </ac:spMkLst>
        </pc:spChg>
        <pc:spChg chg="add mod">
          <ac:chgData name="Nguyễn Bùi Kim Ngân" userId="5806d19b-dc7f-4496-a52b-e481010db9b6" providerId="ADAL" clId="{E2C5D71D-F67A-4A5D-A04A-CDB01EF8C106}" dt="2023-10-22T14:12:04.648" v="5546"/>
          <ac:spMkLst>
            <pc:docMk/>
            <pc:sldMk cId="1185309649" sldId="314"/>
            <ac:spMk id="55" creationId="{ED62DC07-A4B0-CF71-1B12-80349F9B2EE7}"/>
          </ac:spMkLst>
        </pc:spChg>
        <pc:grpChg chg="add mod">
          <ac:chgData name="Nguyễn Bùi Kim Ngân" userId="5806d19b-dc7f-4496-a52b-e481010db9b6" providerId="ADAL" clId="{E2C5D71D-F67A-4A5D-A04A-CDB01EF8C106}" dt="2023-10-22T14:10:59.140" v="5533"/>
          <ac:grpSpMkLst>
            <pc:docMk/>
            <pc:sldMk cId="1185309649" sldId="314"/>
            <ac:grpSpMk id="6" creationId="{AE8D75FC-1237-CA0F-5EC1-FAD3A753DDC5}"/>
          </ac:grpSpMkLst>
        </pc:grpChg>
        <pc:grpChg chg="add mod">
          <ac:chgData name="Nguyễn Bùi Kim Ngân" userId="5806d19b-dc7f-4496-a52b-e481010db9b6" providerId="ADAL" clId="{E2C5D71D-F67A-4A5D-A04A-CDB01EF8C106}" dt="2023-10-22T14:10:59.140" v="5533"/>
          <ac:grpSpMkLst>
            <pc:docMk/>
            <pc:sldMk cId="1185309649" sldId="314"/>
            <ac:grpSpMk id="7" creationId="{1C9C7E2F-83EF-35AA-DCEC-A04EFDCF7B1C}"/>
          </ac:grpSpMkLst>
        </pc:grpChg>
        <pc:grpChg chg="add mod">
          <ac:chgData name="Nguyễn Bùi Kim Ngân" userId="5806d19b-dc7f-4496-a52b-e481010db9b6" providerId="ADAL" clId="{E2C5D71D-F67A-4A5D-A04A-CDB01EF8C106}" dt="2023-10-22T14:10:59.140" v="5533"/>
          <ac:grpSpMkLst>
            <pc:docMk/>
            <pc:sldMk cId="1185309649" sldId="314"/>
            <ac:grpSpMk id="8" creationId="{CE0FB724-0A79-B6ED-C971-3D6B0B540C1F}"/>
          </ac:grpSpMkLst>
        </pc:grpChg>
        <pc:grpChg chg="add mod">
          <ac:chgData name="Nguyễn Bùi Kim Ngân" userId="5806d19b-dc7f-4496-a52b-e481010db9b6" providerId="ADAL" clId="{E2C5D71D-F67A-4A5D-A04A-CDB01EF8C106}" dt="2023-10-22T14:13:18.151" v="5570" actId="207"/>
          <ac:grpSpMkLst>
            <pc:docMk/>
            <pc:sldMk cId="1185309649" sldId="314"/>
            <ac:grpSpMk id="22" creationId="{07E43109-33E4-6E35-B8DA-D8139454CF08}"/>
          </ac:grpSpMkLst>
        </pc:grpChg>
        <pc:grpChg chg="add mod">
          <ac:chgData name="Nguyễn Bùi Kim Ngân" userId="5806d19b-dc7f-4496-a52b-e481010db9b6" providerId="ADAL" clId="{E2C5D71D-F67A-4A5D-A04A-CDB01EF8C106}" dt="2023-10-22T14:21:40.779" v="5694" actId="1076"/>
          <ac:grpSpMkLst>
            <pc:docMk/>
            <pc:sldMk cId="1185309649" sldId="314"/>
            <ac:grpSpMk id="23" creationId="{CC889738-E635-FAC2-1957-8AFD34DB23A6}"/>
          </ac:grpSpMkLst>
        </pc:grpChg>
        <pc:grpChg chg="add mod">
          <ac:chgData name="Nguyễn Bùi Kim Ngân" userId="5806d19b-dc7f-4496-a52b-e481010db9b6" providerId="ADAL" clId="{E2C5D71D-F67A-4A5D-A04A-CDB01EF8C106}" dt="2023-10-22T14:30:35.172" v="5830" actId="207"/>
          <ac:grpSpMkLst>
            <pc:docMk/>
            <pc:sldMk cId="1185309649" sldId="314"/>
            <ac:grpSpMk id="24" creationId="{1E50977E-9FC1-04A4-9CE3-2435088AD844}"/>
          </ac:grpSpMkLst>
        </pc:grpChg>
        <pc:grpChg chg="add mod">
          <ac:chgData name="Nguyễn Bùi Kim Ngân" userId="5806d19b-dc7f-4496-a52b-e481010db9b6" providerId="ADAL" clId="{E2C5D71D-F67A-4A5D-A04A-CDB01EF8C106}" dt="2023-10-22T14:12:04.648" v="5546"/>
          <ac:grpSpMkLst>
            <pc:docMk/>
            <pc:sldMk cId="1185309649" sldId="314"/>
            <ac:grpSpMk id="41" creationId="{3FB8DD2E-502E-4247-10B0-FA6818F83F13}"/>
          </ac:grpSpMkLst>
        </pc:grpChg>
        <pc:grpChg chg="add mod">
          <ac:chgData name="Nguyễn Bùi Kim Ngân" userId="5806d19b-dc7f-4496-a52b-e481010db9b6" providerId="ADAL" clId="{E2C5D71D-F67A-4A5D-A04A-CDB01EF8C106}" dt="2023-10-22T14:12:04.648" v="5546"/>
          <ac:grpSpMkLst>
            <pc:docMk/>
            <pc:sldMk cId="1185309649" sldId="314"/>
            <ac:grpSpMk id="42" creationId="{A4BD90E8-B570-F3F8-8408-F45F4FC9A862}"/>
          </ac:grpSpMkLst>
        </pc:grpChg>
        <pc:grpChg chg="add mod">
          <ac:chgData name="Nguyễn Bùi Kim Ngân" userId="5806d19b-dc7f-4496-a52b-e481010db9b6" providerId="ADAL" clId="{E2C5D71D-F67A-4A5D-A04A-CDB01EF8C106}" dt="2023-10-22T14:12:04.648" v="5546"/>
          <ac:grpSpMkLst>
            <pc:docMk/>
            <pc:sldMk cId="1185309649" sldId="314"/>
            <ac:grpSpMk id="43" creationId="{19AEE346-3F65-B369-C553-9D2E24D7ECD4}"/>
          </ac:grpSpMkLst>
        </pc:grpChg>
        <pc:cxnChg chg="add mod">
          <ac:chgData name="Nguyễn Bùi Kim Ngân" userId="5806d19b-dc7f-4496-a52b-e481010db9b6" providerId="ADAL" clId="{E2C5D71D-F67A-4A5D-A04A-CDB01EF8C106}" dt="2023-10-22T14:10:59.140" v="5533"/>
          <ac:cxnSpMkLst>
            <pc:docMk/>
            <pc:sldMk cId="1185309649" sldId="314"/>
            <ac:cxnSpMk id="5" creationId="{B5B21F6B-40A6-2443-0C18-453EF1CF2A81}"/>
          </ac:cxnSpMkLst>
        </pc:cxnChg>
        <pc:cxnChg chg="add mod">
          <ac:chgData name="Nguyễn Bùi Kim Ngân" userId="5806d19b-dc7f-4496-a52b-e481010db9b6" providerId="ADAL" clId="{E2C5D71D-F67A-4A5D-A04A-CDB01EF8C106}" dt="2023-10-22T14:10:59.140" v="5533"/>
          <ac:cxnSpMkLst>
            <pc:docMk/>
            <pc:sldMk cId="1185309649" sldId="314"/>
            <ac:cxnSpMk id="10" creationId="{8ADA1C3B-C042-A74F-9E41-0A8C9EDC7231}"/>
          </ac:cxnSpMkLst>
        </pc:cxnChg>
        <pc:cxnChg chg="add mod">
          <ac:chgData name="Nguyễn Bùi Kim Ngân" userId="5806d19b-dc7f-4496-a52b-e481010db9b6" providerId="ADAL" clId="{E2C5D71D-F67A-4A5D-A04A-CDB01EF8C106}" dt="2023-10-22T14:10:59.140" v="5533"/>
          <ac:cxnSpMkLst>
            <pc:docMk/>
            <pc:sldMk cId="1185309649" sldId="314"/>
            <ac:cxnSpMk id="14" creationId="{B402F443-B16C-D699-AE3C-68D8F4ECF3E3}"/>
          </ac:cxnSpMkLst>
        </pc:cxnChg>
        <pc:cxnChg chg="add mod">
          <ac:chgData name="Nguyễn Bùi Kim Ngân" userId="5806d19b-dc7f-4496-a52b-e481010db9b6" providerId="ADAL" clId="{E2C5D71D-F67A-4A5D-A04A-CDB01EF8C106}" dt="2023-10-22T14:10:59.140" v="5533"/>
          <ac:cxnSpMkLst>
            <pc:docMk/>
            <pc:sldMk cId="1185309649" sldId="314"/>
            <ac:cxnSpMk id="18" creationId="{8BBB0C0D-CE80-AE75-70EE-1B864E422A03}"/>
          </ac:cxnSpMkLst>
        </pc:cxnChg>
        <pc:cxnChg chg="add mod">
          <ac:chgData name="Nguyễn Bùi Kim Ngân" userId="5806d19b-dc7f-4496-a52b-e481010db9b6" providerId="ADAL" clId="{E2C5D71D-F67A-4A5D-A04A-CDB01EF8C106}" dt="2023-10-22T14:16:37.875" v="5590" actId="14100"/>
          <ac:cxnSpMkLst>
            <pc:docMk/>
            <pc:sldMk cId="1185309649" sldId="314"/>
            <ac:cxnSpMk id="21" creationId="{475B0107-2185-BA7C-C393-E2DB66D99E71}"/>
          </ac:cxnSpMkLst>
        </pc:cxnChg>
        <pc:cxnChg chg="add mod">
          <ac:chgData name="Nguyễn Bùi Kim Ngân" userId="5806d19b-dc7f-4496-a52b-e481010db9b6" providerId="ADAL" clId="{E2C5D71D-F67A-4A5D-A04A-CDB01EF8C106}" dt="2023-10-22T14:30:56.561" v="5832" actId="208"/>
          <ac:cxnSpMkLst>
            <pc:docMk/>
            <pc:sldMk cId="1185309649" sldId="314"/>
            <ac:cxnSpMk id="26" creationId="{A56DE376-28C3-EDA6-E43A-554D86B1AD89}"/>
          </ac:cxnSpMkLst>
        </pc:cxnChg>
        <pc:cxnChg chg="add mod">
          <ac:chgData name="Nguyễn Bùi Kim Ngân" userId="5806d19b-dc7f-4496-a52b-e481010db9b6" providerId="ADAL" clId="{E2C5D71D-F67A-4A5D-A04A-CDB01EF8C106}" dt="2023-10-22T14:31:07.515" v="5833" actId="14100"/>
          <ac:cxnSpMkLst>
            <pc:docMk/>
            <pc:sldMk cId="1185309649" sldId="314"/>
            <ac:cxnSpMk id="30" creationId="{629B3D73-592F-81FA-A693-F0E74EBAF493}"/>
          </ac:cxnSpMkLst>
        </pc:cxnChg>
        <pc:cxnChg chg="add mod">
          <ac:chgData name="Nguyễn Bùi Kim Ngân" userId="5806d19b-dc7f-4496-a52b-e481010db9b6" providerId="ADAL" clId="{E2C5D71D-F67A-4A5D-A04A-CDB01EF8C106}" dt="2023-10-22T14:21:40.779" v="5694" actId="1076"/>
          <ac:cxnSpMkLst>
            <pc:docMk/>
            <pc:sldMk cId="1185309649" sldId="314"/>
            <ac:cxnSpMk id="34" creationId="{4F5F7856-A612-6CB0-997C-A2F414D9F43E}"/>
          </ac:cxnSpMkLst>
        </pc:cxnChg>
        <pc:cxnChg chg="add mod">
          <ac:chgData name="Nguyễn Bùi Kim Ngân" userId="5806d19b-dc7f-4496-a52b-e481010db9b6" providerId="ADAL" clId="{E2C5D71D-F67A-4A5D-A04A-CDB01EF8C106}" dt="2023-10-22T14:12:04.648" v="5546"/>
          <ac:cxnSpMkLst>
            <pc:docMk/>
            <pc:sldMk cId="1185309649" sldId="314"/>
            <ac:cxnSpMk id="40" creationId="{19F3AA1E-889F-7411-A3FD-67560AA32729}"/>
          </ac:cxnSpMkLst>
        </pc:cxnChg>
        <pc:cxnChg chg="add mod">
          <ac:chgData name="Nguyễn Bùi Kim Ngân" userId="5806d19b-dc7f-4496-a52b-e481010db9b6" providerId="ADAL" clId="{E2C5D71D-F67A-4A5D-A04A-CDB01EF8C106}" dt="2023-10-22T14:12:04.648" v="5546"/>
          <ac:cxnSpMkLst>
            <pc:docMk/>
            <pc:sldMk cId="1185309649" sldId="314"/>
            <ac:cxnSpMk id="45" creationId="{FD841144-7E46-0C4A-A16B-D6320017D0E0}"/>
          </ac:cxnSpMkLst>
        </pc:cxnChg>
        <pc:cxnChg chg="add mod">
          <ac:chgData name="Nguyễn Bùi Kim Ngân" userId="5806d19b-dc7f-4496-a52b-e481010db9b6" providerId="ADAL" clId="{E2C5D71D-F67A-4A5D-A04A-CDB01EF8C106}" dt="2023-10-22T14:12:04.648" v="5546"/>
          <ac:cxnSpMkLst>
            <pc:docMk/>
            <pc:sldMk cId="1185309649" sldId="314"/>
            <ac:cxnSpMk id="49" creationId="{1DEEA988-2A92-92C3-31D3-4F903241066F}"/>
          </ac:cxnSpMkLst>
        </pc:cxnChg>
        <pc:cxnChg chg="add mod">
          <ac:chgData name="Nguyễn Bùi Kim Ngân" userId="5806d19b-dc7f-4496-a52b-e481010db9b6" providerId="ADAL" clId="{E2C5D71D-F67A-4A5D-A04A-CDB01EF8C106}" dt="2023-10-22T14:12:04.648" v="5546"/>
          <ac:cxnSpMkLst>
            <pc:docMk/>
            <pc:sldMk cId="1185309649" sldId="314"/>
            <ac:cxnSpMk id="53" creationId="{C84F182B-05A3-D752-9706-810D35FF25B9}"/>
          </ac:cxnSpMkLst>
        </pc:cxnChg>
      </pc:sldChg>
      <pc:sldChg chg="new del">
        <pc:chgData name="Nguyễn Bùi Kim Ngân" userId="5806d19b-dc7f-4496-a52b-e481010db9b6" providerId="ADAL" clId="{E2C5D71D-F67A-4A5D-A04A-CDB01EF8C106}" dt="2023-10-22T13:55:04.712" v="5232" actId="47"/>
        <pc:sldMkLst>
          <pc:docMk/>
          <pc:sldMk cId="1807502777" sldId="314"/>
        </pc:sldMkLst>
      </pc:sldChg>
      <pc:sldChg chg="addSp delSp modSp new mod">
        <pc:chgData name="Nguyễn Bùi Kim Ngân" userId="5806d19b-dc7f-4496-a52b-e481010db9b6" providerId="ADAL" clId="{E2C5D71D-F67A-4A5D-A04A-CDB01EF8C106}" dt="2023-10-22T14:02:54.005" v="5531" actId="207"/>
        <pc:sldMkLst>
          <pc:docMk/>
          <pc:sldMk cId="3234180461" sldId="315"/>
        </pc:sldMkLst>
        <pc:spChg chg="del">
          <ac:chgData name="Nguyễn Bùi Kim Ngân" userId="5806d19b-dc7f-4496-a52b-e481010db9b6" providerId="ADAL" clId="{E2C5D71D-F67A-4A5D-A04A-CDB01EF8C106}" dt="2023-10-22T14:01:49.561" v="5285" actId="478"/>
          <ac:spMkLst>
            <pc:docMk/>
            <pc:sldMk cId="3234180461" sldId="315"/>
            <ac:spMk id="2" creationId="{197E0293-0A3D-9462-F01C-3E0B5B85689E}"/>
          </ac:spMkLst>
        </pc:spChg>
        <pc:spChg chg="del">
          <ac:chgData name="Nguyễn Bùi Kim Ngân" userId="5806d19b-dc7f-4496-a52b-e481010db9b6" providerId="ADAL" clId="{E2C5D71D-F67A-4A5D-A04A-CDB01EF8C106}" dt="2023-10-22T14:01:51.402" v="5286" actId="478"/>
          <ac:spMkLst>
            <pc:docMk/>
            <pc:sldMk cId="3234180461" sldId="315"/>
            <ac:spMk id="3" creationId="{A9CA8EBC-9F55-1E1F-F40E-D9E0773FA3FA}"/>
          </ac:spMkLst>
        </pc:spChg>
        <pc:spChg chg="del">
          <ac:chgData name="Nguyễn Bùi Kim Ngân" userId="5806d19b-dc7f-4496-a52b-e481010db9b6" providerId="ADAL" clId="{E2C5D71D-F67A-4A5D-A04A-CDB01EF8C106}" dt="2023-10-22T14:01:34.165" v="5282" actId="478"/>
          <ac:spMkLst>
            <pc:docMk/>
            <pc:sldMk cId="3234180461" sldId="315"/>
            <ac:spMk id="4" creationId="{CD33BC95-9180-ABC1-4315-9E257913DEB8}"/>
          </ac:spMkLst>
        </pc:spChg>
        <pc:spChg chg="add mod">
          <ac:chgData name="Nguyễn Bùi Kim Ngân" userId="5806d19b-dc7f-4496-a52b-e481010db9b6" providerId="ADAL" clId="{E2C5D71D-F67A-4A5D-A04A-CDB01EF8C106}" dt="2023-10-22T14:02:06.442" v="5289" actId="1076"/>
          <ac:spMkLst>
            <pc:docMk/>
            <pc:sldMk cId="3234180461" sldId="315"/>
            <ac:spMk id="7" creationId="{8D73EEA5-6309-441D-1101-ECE19EDD11D1}"/>
          </ac:spMkLst>
        </pc:spChg>
        <pc:spChg chg="add mod">
          <ac:chgData name="Nguyễn Bùi Kim Ngân" userId="5806d19b-dc7f-4496-a52b-e481010db9b6" providerId="ADAL" clId="{E2C5D71D-F67A-4A5D-A04A-CDB01EF8C106}" dt="2023-10-22T14:02:45.394" v="5530" actId="1037"/>
          <ac:spMkLst>
            <pc:docMk/>
            <pc:sldMk cId="3234180461" sldId="315"/>
            <ac:spMk id="8" creationId="{0024A686-725E-F636-C429-37836C55A098}"/>
          </ac:spMkLst>
        </pc:spChg>
        <pc:spChg chg="add mod">
          <ac:chgData name="Nguyễn Bùi Kim Ngân" userId="5806d19b-dc7f-4496-a52b-e481010db9b6" providerId="ADAL" clId="{E2C5D71D-F67A-4A5D-A04A-CDB01EF8C106}" dt="2023-10-22T14:02:54.005" v="5531" actId="207"/>
          <ac:spMkLst>
            <pc:docMk/>
            <pc:sldMk cId="3234180461" sldId="315"/>
            <ac:spMk id="9" creationId="{B14D2C9B-8C7E-4688-A5E4-91F6553A7220}"/>
          </ac:spMkLst>
        </pc:spChg>
        <pc:picChg chg="add mod">
          <ac:chgData name="Nguyễn Bùi Kim Ngân" userId="5806d19b-dc7f-4496-a52b-e481010db9b6" providerId="ADAL" clId="{E2C5D71D-F67A-4A5D-A04A-CDB01EF8C106}" dt="2023-10-22T14:01:41.089" v="5284"/>
          <ac:picMkLst>
            <pc:docMk/>
            <pc:sldMk cId="3234180461" sldId="315"/>
            <ac:picMk id="6" creationId="{78C3593E-1C25-174B-9E8D-FD4E084B8AED}"/>
          </ac:picMkLst>
        </pc:picChg>
      </pc:sldChg>
      <pc:sldMasterChg chg="addSp delSp modSp mod addSldLayout delSldLayout modSldLayout sldLayoutOrd">
        <pc:chgData name="Nguyễn Bùi Kim Ngân" userId="5806d19b-dc7f-4496-a52b-e481010db9b6" providerId="ADAL" clId="{E2C5D71D-F67A-4A5D-A04A-CDB01EF8C106}" dt="2023-10-22T14:52:22.674" v="6042"/>
        <pc:sldMasterMkLst>
          <pc:docMk/>
          <pc:sldMasterMk cId="0" sldId="2147483675"/>
        </pc:sldMasterMkLst>
        <pc:spChg chg="add del mod ord">
          <ac:chgData name="Nguyễn Bùi Kim Ngân" userId="5806d19b-dc7f-4496-a52b-e481010db9b6" providerId="ADAL" clId="{E2C5D71D-F67A-4A5D-A04A-CDB01EF8C106}" dt="2023-10-22T14:50:26.844" v="6002" actId="21"/>
          <ac:spMkLst>
            <pc:docMk/>
            <pc:sldMasterMk cId="0" sldId="2147483675"/>
            <ac:spMk id="2" creationId="{A1E79705-423B-4882-7269-F7528C50275F}"/>
          </ac:spMkLst>
        </pc:spChg>
        <pc:spChg chg="add del mod">
          <ac:chgData name="Nguyễn Bùi Kim Ngân" userId="5806d19b-dc7f-4496-a52b-e481010db9b6" providerId="ADAL" clId="{E2C5D71D-F67A-4A5D-A04A-CDB01EF8C106}" dt="2023-10-22T14:50:42.347" v="6005" actId="21"/>
          <ac:spMkLst>
            <pc:docMk/>
            <pc:sldMasterMk cId="0" sldId="2147483675"/>
            <ac:spMk id="3" creationId="{8F91D58E-513E-3EEA-8036-26B56C7CCE85}"/>
          </ac:spMkLst>
        </pc:spChg>
        <pc:spChg chg="add del">
          <ac:chgData name="Nguyễn Bùi Kim Ngân" userId="5806d19b-dc7f-4496-a52b-e481010db9b6" providerId="ADAL" clId="{E2C5D71D-F67A-4A5D-A04A-CDB01EF8C106}" dt="2023-10-19T13:39:54.225" v="762" actId="22"/>
          <ac:spMkLst>
            <pc:docMk/>
            <pc:sldMasterMk cId="0" sldId="2147483675"/>
            <ac:spMk id="3" creationId="{EAD0661F-5BBF-5B73-9123-4807E3E877D7}"/>
          </ac:spMkLst>
        </pc:spChg>
        <pc:spChg chg="add del mod">
          <ac:chgData name="Nguyễn Bùi Kim Ngân" userId="5806d19b-dc7f-4496-a52b-e481010db9b6" providerId="ADAL" clId="{E2C5D71D-F67A-4A5D-A04A-CDB01EF8C106}" dt="2023-10-19T14:01:33.402" v="856" actId="478"/>
          <ac:spMkLst>
            <pc:docMk/>
            <pc:sldMasterMk cId="0" sldId="2147483675"/>
            <ac:spMk id="4" creationId="{5524F224-1D43-3D55-4ACA-62981D827DD1}"/>
          </ac:spMkLst>
        </pc:spChg>
        <pc:spChg chg="add del mod">
          <ac:chgData name="Nguyễn Bùi Kim Ngân" userId="5806d19b-dc7f-4496-a52b-e481010db9b6" providerId="ADAL" clId="{E2C5D71D-F67A-4A5D-A04A-CDB01EF8C106}" dt="2023-10-19T13:50:20.889" v="789" actId="478"/>
          <ac:spMkLst>
            <pc:docMk/>
            <pc:sldMasterMk cId="0" sldId="2147483675"/>
            <ac:spMk id="5" creationId="{AB7BC11A-33F6-7161-95A1-EF9AB7324532}"/>
          </ac:spMkLst>
        </pc:spChg>
        <pc:spChg chg="mod">
          <ac:chgData name="Nguyễn Bùi Kim Ngân" userId="5806d19b-dc7f-4496-a52b-e481010db9b6" providerId="ADAL" clId="{E2C5D71D-F67A-4A5D-A04A-CDB01EF8C106}" dt="2023-10-22T14:48:45.366" v="5995" actId="20577"/>
          <ac:spMkLst>
            <pc:docMk/>
            <pc:sldMasterMk cId="0" sldId="2147483675"/>
            <ac:spMk id="6" creationId="{00000000-0000-0000-0000-000000000000}"/>
          </ac:spMkLst>
        </pc:spChg>
        <pc:spChg chg="mod">
          <ac:chgData name="Nguyễn Bùi Kim Ngân" userId="5806d19b-dc7f-4496-a52b-e481010db9b6" providerId="ADAL" clId="{E2C5D71D-F67A-4A5D-A04A-CDB01EF8C106}" dt="2023-10-19T13:50:51.136" v="796" actId="1076"/>
          <ac:spMkLst>
            <pc:docMk/>
            <pc:sldMasterMk cId="0" sldId="2147483675"/>
            <ac:spMk id="7" creationId="{00000000-0000-0000-0000-000000000000}"/>
          </ac:spMkLst>
        </pc:spChg>
        <pc:spChg chg="add del mod">
          <ac:chgData name="Nguyễn Bùi Kim Ngân" userId="5806d19b-dc7f-4496-a52b-e481010db9b6" providerId="ADAL" clId="{E2C5D71D-F67A-4A5D-A04A-CDB01EF8C106}" dt="2023-10-19T13:51:44.325" v="801" actId="767"/>
          <ac:spMkLst>
            <pc:docMk/>
            <pc:sldMasterMk cId="0" sldId="2147483675"/>
            <ac:spMk id="8" creationId="{31FC314C-C0B8-ADDF-0A38-B94BDA57118B}"/>
          </ac:spMkLst>
        </pc:spChg>
        <pc:spChg chg="add del mod">
          <ac:chgData name="Nguyễn Bùi Kim Ngân" userId="5806d19b-dc7f-4496-a52b-e481010db9b6" providerId="ADAL" clId="{E2C5D71D-F67A-4A5D-A04A-CDB01EF8C106}" dt="2023-10-19T13:52:54.856" v="806"/>
          <ac:spMkLst>
            <pc:docMk/>
            <pc:sldMasterMk cId="0" sldId="2147483675"/>
            <ac:spMk id="9" creationId="{4735CD4D-12F4-75F2-0B67-713E70E4127C}"/>
          </ac:spMkLst>
        </pc:spChg>
        <pc:spChg chg="mod">
          <ac:chgData name="Nguyễn Bùi Kim Ngân" userId="5806d19b-dc7f-4496-a52b-e481010db9b6" providerId="ADAL" clId="{E2C5D71D-F67A-4A5D-A04A-CDB01EF8C106}" dt="2023-10-19T14:07:48.618" v="884" actId="207"/>
          <ac:spMkLst>
            <pc:docMk/>
            <pc:sldMasterMk cId="0" sldId="2147483675"/>
            <ac:spMk id="10" creationId="{DA4290FE-8FCB-E858-D112-1C9CBD1E4C4E}"/>
          </ac:spMkLst>
        </pc:spChg>
        <pc:spChg chg="add del mod">
          <ac:chgData name="Nguyễn Bùi Kim Ngân" userId="5806d19b-dc7f-4496-a52b-e481010db9b6" providerId="ADAL" clId="{E2C5D71D-F67A-4A5D-A04A-CDB01EF8C106}" dt="2023-10-19T14:05:51.026" v="881" actId="478"/>
          <ac:spMkLst>
            <pc:docMk/>
            <pc:sldMasterMk cId="0" sldId="2147483675"/>
            <ac:spMk id="11" creationId="{ECF0F981-C5E4-B367-14E9-9333A91855BB}"/>
          </ac:spMkLst>
        </pc:spChg>
        <pc:sldLayoutChg chg="del">
          <pc:chgData name="Nguyễn Bùi Kim Ngân" userId="5806d19b-dc7f-4496-a52b-e481010db9b6" providerId="ADAL" clId="{E2C5D71D-F67A-4A5D-A04A-CDB01EF8C106}" dt="2023-10-19T12:35:59.874" v="344" actId="47"/>
          <pc:sldLayoutMkLst>
            <pc:docMk/>
            <pc:sldMasterMk cId="0" sldId="2147483675"/>
            <pc:sldLayoutMk cId="0" sldId="2147483648"/>
          </pc:sldLayoutMkLst>
        </pc:sldLayoutChg>
        <pc:sldLayoutChg chg="addSp modSp">
          <pc:chgData name="Nguyễn Bùi Kim Ngân" userId="5806d19b-dc7f-4496-a52b-e481010db9b6" providerId="ADAL" clId="{E2C5D71D-F67A-4A5D-A04A-CDB01EF8C106}" dt="2023-10-19T13:55:54.172" v="819"/>
          <pc:sldLayoutMkLst>
            <pc:docMk/>
            <pc:sldMasterMk cId="0" sldId="2147483675"/>
            <pc:sldLayoutMk cId="0" sldId="2147483649"/>
          </pc:sldLayoutMkLst>
          <pc:spChg chg="add mod">
            <ac:chgData name="Nguyễn Bùi Kim Ngân" userId="5806d19b-dc7f-4496-a52b-e481010db9b6" providerId="ADAL" clId="{E2C5D71D-F67A-4A5D-A04A-CDB01EF8C106}" dt="2023-10-19T13:55:54.172" v="819"/>
            <ac:spMkLst>
              <pc:docMk/>
              <pc:sldMasterMk cId="0" sldId="2147483675"/>
              <pc:sldLayoutMk cId="0" sldId="2147483649"/>
              <ac:spMk id="2" creationId="{56AA89FE-2496-7C0F-268C-0CB6D707F106}"/>
            </ac:spMkLst>
          </pc:spChg>
        </pc:sldLayoutChg>
        <pc:sldLayoutChg chg="addSp modSp">
          <pc:chgData name="Nguyễn Bùi Kim Ngân" userId="5806d19b-dc7f-4496-a52b-e481010db9b6" providerId="ADAL" clId="{E2C5D71D-F67A-4A5D-A04A-CDB01EF8C106}" dt="2023-10-22T14:52:22.674" v="6042"/>
          <pc:sldLayoutMkLst>
            <pc:docMk/>
            <pc:sldMasterMk cId="0" sldId="2147483675"/>
            <pc:sldLayoutMk cId="0" sldId="2147483650"/>
          </pc:sldLayoutMkLst>
          <pc:spChg chg="add mod">
            <ac:chgData name="Nguyễn Bùi Kim Ngân" userId="5806d19b-dc7f-4496-a52b-e481010db9b6" providerId="ADAL" clId="{E2C5D71D-F67A-4A5D-A04A-CDB01EF8C106}" dt="2023-10-19T13:55:49.798" v="818"/>
            <ac:spMkLst>
              <pc:docMk/>
              <pc:sldMasterMk cId="0" sldId="2147483675"/>
              <pc:sldLayoutMk cId="0" sldId="2147483650"/>
              <ac:spMk id="2" creationId="{2BA5D241-73BE-720F-0D72-49B14EC20725}"/>
            </ac:spMkLst>
          </pc:spChg>
          <pc:spChg chg="add mod">
            <ac:chgData name="Nguyễn Bùi Kim Ngân" userId="5806d19b-dc7f-4496-a52b-e481010db9b6" providerId="ADAL" clId="{E2C5D71D-F67A-4A5D-A04A-CDB01EF8C106}" dt="2023-10-22T14:52:22.674" v="6042"/>
            <ac:spMkLst>
              <pc:docMk/>
              <pc:sldMasterMk cId="0" sldId="2147483675"/>
              <pc:sldLayoutMk cId="0" sldId="2147483650"/>
              <ac:spMk id="3" creationId="{481080F3-BC63-7673-F011-63D9D4C0FA31}"/>
            </ac:spMkLst>
          </pc:spChg>
          <pc:spChg chg="add mod">
            <ac:chgData name="Nguyễn Bùi Kim Ngân" userId="5806d19b-dc7f-4496-a52b-e481010db9b6" providerId="ADAL" clId="{E2C5D71D-F67A-4A5D-A04A-CDB01EF8C106}" dt="2023-10-22T14:52:22.674" v="6042"/>
            <ac:spMkLst>
              <pc:docMk/>
              <pc:sldMasterMk cId="0" sldId="2147483675"/>
              <pc:sldLayoutMk cId="0" sldId="2147483650"/>
              <ac:spMk id="4" creationId="{B483DED1-9A94-2E59-9C17-23646A4802D3}"/>
            </ac:spMkLst>
          </pc:spChg>
        </pc:sldLayoutChg>
        <pc:sldLayoutChg chg="addSp modSp del ord">
          <pc:chgData name="Nguyễn Bùi Kim Ngân" userId="5806d19b-dc7f-4496-a52b-e481010db9b6" providerId="ADAL" clId="{E2C5D71D-F67A-4A5D-A04A-CDB01EF8C106}" dt="2023-10-22T14:31:36.834" v="5838" actId="47"/>
          <pc:sldLayoutMkLst>
            <pc:docMk/>
            <pc:sldMasterMk cId="0" sldId="2147483675"/>
            <pc:sldLayoutMk cId="0" sldId="2147483651"/>
          </pc:sldLayoutMkLst>
          <pc:spChg chg="add mod">
            <ac:chgData name="Nguyễn Bùi Kim Ngân" userId="5806d19b-dc7f-4496-a52b-e481010db9b6" providerId="ADAL" clId="{E2C5D71D-F67A-4A5D-A04A-CDB01EF8C106}" dt="2023-10-19T13:57:07.129" v="823"/>
            <ac:spMkLst>
              <pc:docMk/>
              <pc:sldMasterMk cId="0" sldId="2147483675"/>
              <pc:sldLayoutMk cId="0" sldId="2147483651"/>
              <ac:spMk id="2" creationId="{372FF8BE-2D03-E4E1-4536-B359447F048B}"/>
            </ac:spMkLst>
          </pc:spChg>
        </pc:sldLayoutChg>
        <pc:sldLayoutChg chg="addSp modSp">
          <pc:chgData name="Nguyễn Bùi Kim Ngân" userId="5806d19b-dc7f-4496-a52b-e481010db9b6" providerId="ADAL" clId="{E2C5D71D-F67A-4A5D-A04A-CDB01EF8C106}" dt="2023-10-22T14:50:44.250" v="6006"/>
          <pc:sldLayoutMkLst>
            <pc:docMk/>
            <pc:sldMasterMk cId="0" sldId="2147483675"/>
            <pc:sldLayoutMk cId="0" sldId="2147483652"/>
          </pc:sldLayoutMkLst>
          <pc:spChg chg="add mod">
            <ac:chgData name="Nguyễn Bùi Kim Ngân" userId="5806d19b-dc7f-4496-a52b-e481010db9b6" providerId="ADAL" clId="{E2C5D71D-F67A-4A5D-A04A-CDB01EF8C106}" dt="2023-10-19T13:57:09.651" v="824"/>
            <ac:spMkLst>
              <pc:docMk/>
              <pc:sldMasterMk cId="0" sldId="2147483675"/>
              <pc:sldLayoutMk cId="0" sldId="2147483652"/>
              <ac:spMk id="2" creationId="{14433B0B-3B7B-AC24-36A5-99065667C587}"/>
            </ac:spMkLst>
          </pc:spChg>
          <pc:spChg chg="add mod">
            <ac:chgData name="Nguyễn Bùi Kim Ngân" userId="5806d19b-dc7f-4496-a52b-e481010db9b6" providerId="ADAL" clId="{E2C5D71D-F67A-4A5D-A04A-CDB01EF8C106}" dt="2023-10-22T14:50:33.567" v="6003"/>
            <ac:spMkLst>
              <pc:docMk/>
              <pc:sldMasterMk cId="0" sldId="2147483675"/>
              <pc:sldLayoutMk cId="0" sldId="2147483652"/>
              <ac:spMk id="3" creationId="{191E3EE2-5284-FBB2-FC24-999F2E5CB32D}"/>
            </ac:spMkLst>
          </pc:spChg>
          <pc:spChg chg="add mod">
            <ac:chgData name="Nguyễn Bùi Kim Ngân" userId="5806d19b-dc7f-4496-a52b-e481010db9b6" providerId="ADAL" clId="{E2C5D71D-F67A-4A5D-A04A-CDB01EF8C106}" dt="2023-10-22T14:50:44.250" v="6006"/>
            <ac:spMkLst>
              <pc:docMk/>
              <pc:sldMasterMk cId="0" sldId="2147483675"/>
              <pc:sldLayoutMk cId="0" sldId="2147483652"/>
              <ac:spMk id="4" creationId="{CCB93ECB-14C2-A113-7273-56813AE2D3A3}"/>
            </ac:spMkLst>
          </pc:spChg>
        </pc:sldLayoutChg>
        <pc:sldLayoutChg chg="del">
          <pc:chgData name="Nguyễn Bùi Kim Ngân" userId="5806d19b-dc7f-4496-a52b-e481010db9b6" providerId="ADAL" clId="{E2C5D71D-F67A-4A5D-A04A-CDB01EF8C106}" dt="2023-10-19T12:36:06.821" v="345" actId="47"/>
          <pc:sldLayoutMkLst>
            <pc:docMk/>
            <pc:sldMasterMk cId="0" sldId="2147483675"/>
            <pc:sldLayoutMk cId="0" sldId="2147483653"/>
          </pc:sldLayoutMkLst>
        </pc:sldLayoutChg>
        <pc:sldLayoutChg chg="addSp modSp">
          <pc:chgData name="Nguyễn Bùi Kim Ngân" userId="5806d19b-dc7f-4496-a52b-e481010db9b6" providerId="ADAL" clId="{E2C5D71D-F67A-4A5D-A04A-CDB01EF8C106}" dt="2023-10-19T13:57:19.349" v="825"/>
          <pc:sldLayoutMkLst>
            <pc:docMk/>
            <pc:sldMasterMk cId="0" sldId="2147483675"/>
            <pc:sldLayoutMk cId="0" sldId="2147483654"/>
          </pc:sldLayoutMkLst>
          <pc:spChg chg="add mod">
            <ac:chgData name="Nguyễn Bùi Kim Ngân" userId="5806d19b-dc7f-4496-a52b-e481010db9b6" providerId="ADAL" clId="{E2C5D71D-F67A-4A5D-A04A-CDB01EF8C106}" dt="2023-10-19T13:57:19.349" v="825"/>
            <ac:spMkLst>
              <pc:docMk/>
              <pc:sldMasterMk cId="0" sldId="2147483675"/>
              <pc:sldLayoutMk cId="0" sldId="2147483654"/>
              <ac:spMk id="2" creationId="{6987EEAD-1682-BD51-24C9-2CBC67AB9658}"/>
            </ac:spMkLst>
          </pc:spChg>
        </pc:sldLayoutChg>
        <pc:sldLayoutChg chg="addSp modSp">
          <pc:chgData name="Nguyễn Bùi Kim Ngân" userId="5806d19b-dc7f-4496-a52b-e481010db9b6" providerId="ADAL" clId="{E2C5D71D-F67A-4A5D-A04A-CDB01EF8C106}" dt="2023-10-19T13:57:21.831" v="826"/>
          <pc:sldLayoutMkLst>
            <pc:docMk/>
            <pc:sldMasterMk cId="0" sldId="2147483675"/>
            <pc:sldLayoutMk cId="0" sldId="2147483655"/>
          </pc:sldLayoutMkLst>
          <pc:spChg chg="add mod">
            <ac:chgData name="Nguyễn Bùi Kim Ngân" userId="5806d19b-dc7f-4496-a52b-e481010db9b6" providerId="ADAL" clId="{E2C5D71D-F67A-4A5D-A04A-CDB01EF8C106}" dt="2023-10-19T13:57:21.831" v="826"/>
            <ac:spMkLst>
              <pc:docMk/>
              <pc:sldMasterMk cId="0" sldId="2147483675"/>
              <pc:sldLayoutMk cId="0" sldId="2147483655"/>
              <ac:spMk id="2" creationId="{93917741-3437-EB6B-C97C-D7A20F5035A3}"/>
            </ac:spMkLst>
          </pc:spChg>
        </pc:sldLayoutChg>
        <pc:sldLayoutChg chg="addSp modSp">
          <pc:chgData name="Nguyễn Bùi Kim Ngân" userId="5806d19b-dc7f-4496-a52b-e481010db9b6" providerId="ADAL" clId="{E2C5D71D-F67A-4A5D-A04A-CDB01EF8C106}" dt="2023-10-19T13:57:25.083" v="827"/>
          <pc:sldLayoutMkLst>
            <pc:docMk/>
            <pc:sldMasterMk cId="0" sldId="2147483675"/>
            <pc:sldLayoutMk cId="0" sldId="2147483656"/>
          </pc:sldLayoutMkLst>
          <pc:spChg chg="add mod">
            <ac:chgData name="Nguyễn Bùi Kim Ngân" userId="5806d19b-dc7f-4496-a52b-e481010db9b6" providerId="ADAL" clId="{E2C5D71D-F67A-4A5D-A04A-CDB01EF8C106}" dt="2023-10-19T13:57:25.083" v="827"/>
            <ac:spMkLst>
              <pc:docMk/>
              <pc:sldMasterMk cId="0" sldId="2147483675"/>
              <pc:sldLayoutMk cId="0" sldId="2147483656"/>
              <ac:spMk id="2" creationId="{0AC15BF6-5A39-CB74-8CCD-A83C35400401}"/>
            </ac:spMkLst>
          </pc:spChg>
        </pc:sldLayoutChg>
        <pc:sldLayoutChg chg="addSp modSp del">
          <pc:chgData name="Nguyễn Bùi Kim Ngân" userId="5806d19b-dc7f-4496-a52b-e481010db9b6" providerId="ADAL" clId="{E2C5D71D-F67A-4A5D-A04A-CDB01EF8C106}" dt="2023-10-22T14:31:36.834" v="5838" actId="47"/>
          <pc:sldLayoutMkLst>
            <pc:docMk/>
            <pc:sldMasterMk cId="0" sldId="2147483675"/>
            <pc:sldLayoutMk cId="0" sldId="2147483657"/>
          </pc:sldLayoutMkLst>
          <pc:spChg chg="add mod">
            <ac:chgData name="Nguyễn Bùi Kim Ngân" userId="5806d19b-dc7f-4496-a52b-e481010db9b6" providerId="ADAL" clId="{E2C5D71D-F67A-4A5D-A04A-CDB01EF8C106}" dt="2023-10-19T13:57:27.501" v="828"/>
            <ac:spMkLst>
              <pc:docMk/>
              <pc:sldMasterMk cId="0" sldId="2147483675"/>
              <pc:sldLayoutMk cId="0" sldId="2147483657"/>
              <ac:spMk id="2" creationId="{51426C0C-8D8C-D7A1-FDF3-4C4B146E4D7B}"/>
            </ac:spMkLst>
          </pc:spChg>
        </pc:sldLayoutChg>
        <pc:sldLayoutChg chg="addSp modSp">
          <pc:chgData name="Nguyễn Bùi Kim Ngân" userId="5806d19b-dc7f-4496-a52b-e481010db9b6" providerId="ADAL" clId="{E2C5D71D-F67A-4A5D-A04A-CDB01EF8C106}" dt="2023-10-19T13:57:31.142" v="829"/>
          <pc:sldLayoutMkLst>
            <pc:docMk/>
            <pc:sldMasterMk cId="0" sldId="2147483675"/>
            <pc:sldLayoutMk cId="0" sldId="2147483658"/>
          </pc:sldLayoutMkLst>
          <pc:spChg chg="add mod">
            <ac:chgData name="Nguyễn Bùi Kim Ngân" userId="5806d19b-dc7f-4496-a52b-e481010db9b6" providerId="ADAL" clId="{E2C5D71D-F67A-4A5D-A04A-CDB01EF8C106}" dt="2023-10-19T13:57:31.142" v="829"/>
            <ac:spMkLst>
              <pc:docMk/>
              <pc:sldMasterMk cId="0" sldId="2147483675"/>
              <pc:sldLayoutMk cId="0" sldId="2147483658"/>
              <ac:spMk id="2" creationId="{5F43C910-201E-5E23-E4AC-CA137B620061}"/>
            </ac:spMkLst>
          </pc:spChg>
        </pc:sldLayoutChg>
        <pc:sldLayoutChg chg="addSp modSp">
          <pc:chgData name="Nguyễn Bùi Kim Ngân" userId="5806d19b-dc7f-4496-a52b-e481010db9b6" providerId="ADAL" clId="{E2C5D71D-F67A-4A5D-A04A-CDB01EF8C106}" dt="2023-10-19T13:57:00.316" v="822"/>
          <pc:sldLayoutMkLst>
            <pc:docMk/>
            <pc:sldMasterMk cId="0" sldId="2147483675"/>
            <pc:sldLayoutMk cId="0" sldId="2147483659"/>
          </pc:sldLayoutMkLst>
          <pc:spChg chg="add mod">
            <ac:chgData name="Nguyễn Bùi Kim Ngân" userId="5806d19b-dc7f-4496-a52b-e481010db9b6" providerId="ADAL" clId="{E2C5D71D-F67A-4A5D-A04A-CDB01EF8C106}" dt="2023-10-19T13:57:00.316" v="822"/>
            <ac:spMkLst>
              <pc:docMk/>
              <pc:sldMasterMk cId="0" sldId="2147483675"/>
              <pc:sldLayoutMk cId="0" sldId="2147483659"/>
              <ac:spMk id="2" creationId="{247797DC-6340-DDD8-CAD2-446C5898FFF2}"/>
            </ac:spMkLst>
          </pc:spChg>
        </pc:sldLayoutChg>
        <pc:sldLayoutChg chg="addSp modSp del">
          <pc:chgData name="Nguyễn Bùi Kim Ngân" userId="5806d19b-dc7f-4496-a52b-e481010db9b6" providerId="ADAL" clId="{E2C5D71D-F67A-4A5D-A04A-CDB01EF8C106}" dt="2023-10-22T14:31:36.834" v="5838" actId="47"/>
          <pc:sldLayoutMkLst>
            <pc:docMk/>
            <pc:sldMasterMk cId="0" sldId="2147483675"/>
            <pc:sldLayoutMk cId="0" sldId="2147483660"/>
          </pc:sldLayoutMkLst>
          <pc:spChg chg="add mod">
            <ac:chgData name="Nguyễn Bùi Kim Ngân" userId="5806d19b-dc7f-4496-a52b-e481010db9b6" providerId="ADAL" clId="{E2C5D71D-F67A-4A5D-A04A-CDB01EF8C106}" dt="2023-10-19T14:07:27.200" v="883" actId="207"/>
            <ac:spMkLst>
              <pc:docMk/>
              <pc:sldMasterMk cId="0" sldId="2147483675"/>
              <pc:sldLayoutMk cId="0" sldId="2147483660"/>
              <ac:spMk id="2" creationId="{F39292A2-8702-6231-8B4B-8F494F57E885}"/>
            </ac:spMkLst>
          </pc:spChg>
        </pc:sldLayoutChg>
        <pc:sldLayoutChg chg="addSp modSp del">
          <pc:chgData name="Nguyễn Bùi Kim Ngân" userId="5806d19b-dc7f-4496-a52b-e481010db9b6" providerId="ADAL" clId="{E2C5D71D-F67A-4A5D-A04A-CDB01EF8C106}" dt="2023-10-22T14:31:47.901" v="5839" actId="47"/>
          <pc:sldLayoutMkLst>
            <pc:docMk/>
            <pc:sldMasterMk cId="0" sldId="2147483675"/>
            <pc:sldLayoutMk cId="0" sldId="2147483661"/>
          </pc:sldLayoutMkLst>
          <pc:spChg chg="add mod">
            <ac:chgData name="Nguyễn Bùi Kim Ngân" userId="5806d19b-dc7f-4496-a52b-e481010db9b6" providerId="ADAL" clId="{E2C5D71D-F67A-4A5D-A04A-CDB01EF8C106}" dt="2023-10-19T13:57:42.225" v="831"/>
            <ac:spMkLst>
              <pc:docMk/>
              <pc:sldMasterMk cId="0" sldId="2147483675"/>
              <pc:sldLayoutMk cId="0" sldId="2147483661"/>
              <ac:spMk id="2" creationId="{C4644BF6-C6F6-D845-618F-57981AC1FB3E}"/>
            </ac:spMkLst>
          </pc:spChg>
        </pc:sldLayoutChg>
        <pc:sldLayoutChg chg="addSp modSp">
          <pc:chgData name="Nguyễn Bùi Kim Ngân" userId="5806d19b-dc7f-4496-a52b-e481010db9b6" providerId="ADAL" clId="{E2C5D71D-F67A-4A5D-A04A-CDB01EF8C106}" dt="2023-10-22T14:50:50.106" v="6007"/>
          <pc:sldLayoutMkLst>
            <pc:docMk/>
            <pc:sldMasterMk cId="0" sldId="2147483675"/>
            <pc:sldLayoutMk cId="0" sldId="2147483662"/>
          </pc:sldLayoutMkLst>
          <pc:spChg chg="add mod">
            <ac:chgData name="Nguyễn Bùi Kim Ngân" userId="5806d19b-dc7f-4496-a52b-e481010db9b6" providerId="ADAL" clId="{E2C5D71D-F67A-4A5D-A04A-CDB01EF8C106}" dt="2023-10-19T13:57:43.315" v="832"/>
            <ac:spMkLst>
              <pc:docMk/>
              <pc:sldMasterMk cId="0" sldId="2147483675"/>
              <pc:sldLayoutMk cId="0" sldId="2147483662"/>
              <ac:spMk id="2" creationId="{93B13FCF-D91F-E611-1C50-2EADA84DAD79}"/>
            </ac:spMkLst>
          </pc:spChg>
          <pc:spChg chg="add mod">
            <ac:chgData name="Nguyễn Bùi Kim Ngân" userId="5806d19b-dc7f-4496-a52b-e481010db9b6" providerId="ADAL" clId="{E2C5D71D-F67A-4A5D-A04A-CDB01EF8C106}" dt="2023-10-22T14:50:37.038" v="6004"/>
            <ac:spMkLst>
              <pc:docMk/>
              <pc:sldMasterMk cId="0" sldId="2147483675"/>
              <pc:sldLayoutMk cId="0" sldId="2147483662"/>
              <ac:spMk id="3" creationId="{BCAA0AE4-4D39-42B3-13B1-9DCA23E3A5F2}"/>
            </ac:spMkLst>
          </pc:spChg>
          <pc:spChg chg="add mod">
            <ac:chgData name="Nguyễn Bùi Kim Ngân" userId="5806d19b-dc7f-4496-a52b-e481010db9b6" providerId="ADAL" clId="{E2C5D71D-F67A-4A5D-A04A-CDB01EF8C106}" dt="2023-10-22T14:50:50.106" v="6007"/>
            <ac:spMkLst>
              <pc:docMk/>
              <pc:sldMasterMk cId="0" sldId="2147483675"/>
              <pc:sldLayoutMk cId="0" sldId="2147483662"/>
              <ac:spMk id="4" creationId="{85373EDD-5F26-6AA1-C653-E6EE963EB334}"/>
            </ac:spMkLst>
          </pc:spChg>
        </pc:sldLayoutChg>
        <pc:sldLayoutChg chg="addSp modSp del">
          <pc:chgData name="Nguyễn Bùi Kim Ngân" userId="5806d19b-dc7f-4496-a52b-e481010db9b6" providerId="ADAL" clId="{E2C5D71D-F67A-4A5D-A04A-CDB01EF8C106}" dt="2023-10-22T14:31:47.901" v="5839" actId="47"/>
          <pc:sldLayoutMkLst>
            <pc:docMk/>
            <pc:sldMasterMk cId="0" sldId="2147483675"/>
            <pc:sldLayoutMk cId="0" sldId="2147483663"/>
          </pc:sldLayoutMkLst>
          <pc:spChg chg="add mod">
            <ac:chgData name="Nguyễn Bùi Kim Ngân" userId="5806d19b-dc7f-4496-a52b-e481010db9b6" providerId="ADAL" clId="{E2C5D71D-F67A-4A5D-A04A-CDB01EF8C106}" dt="2023-10-19T13:57:44.728" v="833"/>
            <ac:spMkLst>
              <pc:docMk/>
              <pc:sldMasterMk cId="0" sldId="2147483675"/>
              <pc:sldLayoutMk cId="0" sldId="2147483663"/>
              <ac:spMk id="2" creationId="{502F5D00-4256-4CFB-C61D-5A4C64741693}"/>
            </ac:spMkLst>
          </pc:spChg>
        </pc:sldLayoutChg>
        <pc:sldLayoutChg chg="addSp modSp">
          <pc:chgData name="Nguyễn Bùi Kim Ngân" userId="5806d19b-dc7f-4496-a52b-e481010db9b6" providerId="ADAL" clId="{E2C5D71D-F67A-4A5D-A04A-CDB01EF8C106}" dt="2023-10-19T13:57:46.353" v="834"/>
          <pc:sldLayoutMkLst>
            <pc:docMk/>
            <pc:sldMasterMk cId="0" sldId="2147483675"/>
            <pc:sldLayoutMk cId="0" sldId="2147483664"/>
          </pc:sldLayoutMkLst>
          <pc:spChg chg="add mod">
            <ac:chgData name="Nguyễn Bùi Kim Ngân" userId="5806d19b-dc7f-4496-a52b-e481010db9b6" providerId="ADAL" clId="{E2C5D71D-F67A-4A5D-A04A-CDB01EF8C106}" dt="2023-10-19T13:57:46.353" v="834"/>
            <ac:spMkLst>
              <pc:docMk/>
              <pc:sldMasterMk cId="0" sldId="2147483675"/>
              <pc:sldLayoutMk cId="0" sldId="2147483664"/>
              <ac:spMk id="2" creationId="{F37C9EF8-35CE-2686-ED2E-ED1412D6488F}"/>
            </ac:spMkLst>
          </pc:spChg>
        </pc:sldLayoutChg>
        <pc:sldLayoutChg chg="addSp modSp del">
          <pc:chgData name="Nguyễn Bùi Kim Ngân" userId="5806d19b-dc7f-4496-a52b-e481010db9b6" providerId="ADAL" clId="{E2C5D71D-F67A-4A5D-A04A-CDB01EF8C106}" dt="2023-10-22T14:31:47.901" v="5839" actId="47"/>
          <pc:sldLayoutMkLst>
            <pc:docMk/>
            <pc:sldMasterMk cId="0" sldId="2147483675"/>
            <pc:sldLayoutMk cId="0" sldId="2147483665"/>
          </pc:sldLayoutMkLst>
          <pc:spChg chg="add mod">
            <ac:chgData name="Nguyễn Bùi Kim Ngân" userId="5806d19b-dc7f-4496-a52b-e481010db9b6" providerId="ADAL" clId="{E2C5D71D-F67A-4A5D-A04A-CDB01EF8C106}" dt="2023-10-19T13:57:47.298" v="835"/>
            <ac:spMkLst>
              <pc:docMk/>
              <pc:sldMasterMk cId="0" sldId="2147483675"/>
              <pc:sldLayoutMk cId="0" sldId="2147483665"/>
              <ac:spMk id="2" creationId="{23806ACA-758B-C268-6357-80F84F1AFCE1}"/>
            </ac:spMkLst>
          </pc:spChg>
        </pc:sldLayoutChg>
        <pc:sldLayoutChg chg="addSp modSp del">
          <pc:chgData name="Nguyễn Bùi Kim Ngân" userId="5806d19b-dc7f-4496-a52b-e481010db9b6" providerId="ADAL" clId="{E2C5D71D-F67A-4A5D-A04A-CDB01EF8C106}" dt="2023-10-22T14:31:47.901" v="5839" actId="47"/>
          <pc:sldLayoutMkLst>
            <pc:docMk/>
            <pc:sldMasterMk cId="0" sldId="2147483675"/>
            <pc:sldLayoutMk cId="0" sldId="2147483666"/>
          </pc:sldLayoutMkLst>
          <pc:spChg chg="add mod">
            <ac:chgData name="Nguyễn Bùi Kim Ngân" userId="5806d19b-dc7f-4496-a52b-e481010db9b6" providerId="ADAL" clId="{E2C5D71D-F67A-4A5D-A04A-CDB01EF8C106}" dt="2023-10-19T13:57:47.985" v="836"/>
            <ac:spMkLst>
              <pc:docMk/>
              <pc:sldMasterMk cId="0" sldId="2147483675"/>
              <pc:sldLayoutMk cId="0" sldId="2147483666"/>
              <ac:spMk id="2" creationId="{12468FD5-1116-A657-68BA-430BA8C3523E}"/>
            </ac:spMkLst>
          </pc:spChg>
        </pc:sldLayoutChg>
        <pc:sldLayoutChg chg="addSp modSp del">
          <pc:chgData name="Nguyễn Bùi Kim Ngân" userId="5806d19b-dc7f-4496-a52b-e481010db9b6" providerId="ADAL" clId="{E2C5D71D-F67A-4A5D-A04A-CDB01EF8C106}" dt="2023-10-22T14:31:36.834" v="5838" actId="47"/>
          <pc:sldLayoutMkLst>
            <pc:docMk/>
            <pc:sldMasterMk cId="0" sldId="2147483675"/>
            <pc:sldLayoutMk cId="0" sldId="2147483667"/>
          </pc:sldLayoutMkLst>
          <pc:spChg chg="add mod">
            <ac:chgData name="Nguyễn Bùi Kim Ngân" userId="5806d19b-dc7f-4496-a52b-e481010db9b6" providerId="ADAL" clId="{E2C5D71D-F67A-4A5D-A04A-CDB01EF8C106}" dt="2023-10-19T13:57:49.214" v="837"/>
            <ac:spMkLst>
              <pc:docMk/>
              <pc:sldMasterMk cId="0" sldId="2147483675"/>
              <pc:sldLayoutMk cId="0" sldId="2147483667"/>
              <ac:spMk id="2" creationId="{D6D7E4F4-F590-F34B-A1B0-1B996D052F6C}"/>
            </ac:spMkLst>
          </pc:spChg>
        </pc:sldLayoutChg>
        <pc:sldLayoutChg chg="addSp modSp del">
          <pc:chgData name="Nguyễn Bùi Kim Ngân" userId="5806d19b-dc7f-4496-a52b-e481010db9b6" providerId="ADAL" clId="{E2C5D71D-F67A-4A5D-A04A-CDB01EF8C106}" dt="2023-10-22T14:31:36.834" v="5838" actId="47"/>
          <pc:sldLayoutMkLst>
            <pc:docMk/>
            <pc:sldMasterMk cId="0" sldId="2147483675"/>
            <pc:sldLayoutMk cId="0" sldId="2147483668"/>
          </pc:sldLayoutMkLst>
          <pc:spChg chg="add mod">
            <ac:chgData name="Nguyễn Bùi Kim Ngân" userId="5806d19b-dc7f-4496-a52b-e481010db9b6" providerId="ADAL" clId="{E2C5D71D-F67A-4A5D-A04A-CDB01EF8C106}" dt="2023-10-19T13:57:50.245" v="838"/>
            <ac:spMkLst>
              <pc:docMk/>
              <pc:sldMasterMk cId="0" sldId="2147483675"/>
              <pc:sldLayoutMk cId="0" sldId="2147483668"/>
              <ac:spMk id="2" creationId="{26D49AF8-CE2E-91D9-4849-A07435D0A055}"/>
            </ac:spMkLst>
          </pc:spChg>
        </pc:sldLayoutChg>
        <pc:sldLayoutChg chg="addSp modSp del">
          <pc:chgData name="Nguyễn Bùi Kim Ngân" userId="5806d19b-dc7f-4496-a52b-e481010db9b6" providerId="ADAL" clId="{E2C5D71D-F67A-4A5D-A04A-CDB01EF8C106}" dt="2023-10-22T14:31:36.834" v="5838" actId="47"/>
          <pc:sldLayoutMkLst>
            <pc:docMk/>
            <pc:sldMasterMk cId="0" sldId="2147483675"/>
            <pc:sldLayoutMk cId="0" sldId="2147483669"/>
          </pc:sldLayoutMkLst>
          <pc:spChg chg="add mod">
            <ac:chgData name="Nguyễn Bùi Kim Ngân" userId="5806d19b-dc7f-4496-a52b-e481010db9b6" providerId="ADAL" clId="{E2C5D71D-F67A-4A5D-A04A-CDB01EF8C106}" dt="2023-10-19T13:57:51.369" v="839"/>
            <ac:spMkLst>
              <pc:docMk/>
              <pc:sldMasterMk cId="0" sldId="2147483675"/>
              <pc:sldLayoutMk cId="0" sldId="2147483669"/>
              <ac:spMk id="2" creationId="{8FB7AFF5-33D6-27D3-1AC2-90899543E85E}"/>
            </ac:spMkLst>
          </pc:spChg>
        </pc:sldLayoutChg>
        <pc:sldLayoutChg chg="addSp modSp del">
          <pc:chgData name="Nguyễn Bùi Kim Ngân" userId="5806d19b-dc7f-4496-a52b-e481010db9b6" providerId="ADAL" clId="{E2C5D71D-F67A-4A5D-A04A-CDB01EF8C106}" dt="2023-10-22T14:31:47.901" v="5839" actId="47"/>
          <pc:sldLayoutMkLst>
            <pc:docMk/>
            <pc:sldMasterMk cId="0" sldId="2147483675"/>
            <pc:sldLayoutMk cId="0" sldId="2147483670"/>
          </pc:sldLayoutMkLst>
          <pc:spChg chg="add mod">
            <ac:chgData name="Nguyễn Bùi Kim Ngân" userId="5806d19b-dc7f-4496-a52b-e481010db9b6" providerId="ADAL" clId="{E2C5D71D-F67A-4A5D-A04A-CDB01EF8C106}" dt="2023-10-19T13:57:52.297" v="840"/>
            <ac:spMkLst>
              <pc:docMk/>
              <pc:sldMasterMk cId="0" sldId="2147483675"/>
              <pc:sldLayoutMk cId="0" sldId="2147483670"/>
              <ac:spMk id="2" creationId="{35FFDC29-6293-F6FE-346E-99502678EC27}"/>
            </ac:spMkLst>
          </pc:spChg>
        </pc:sldLayoutChg>
        <pc:sldLayoutChg chg="addSp modSp">
          <pc:chgData name="Nguyễn Bùi Kim Ngân" userId="5806d19b-dc7f-4496-a52b-e481010db9b6" providerId="ADAL" clId="{E2C5D71D-F67A-4A5D-A04A-CDB01EF8C106}" dt="2023-10-22T14:52:15.801" v="6041"/>
          <pc:sldLayoutMkLst>
            <pc:docMk/>
            <pc:sldMasterMk cId="0" sldId="2147483675"/>
            <pc:sldLayoutMk cId="0" sldId="2147483671"/>
          </pc:sldLayoutMkLst>
          <pc:spChg chg="add mod">
            <ac:chgData name="Nguyễn Bùi Kim Ngân" userId="5806d19b-dc7f-4496-a52b-e481010db9b6" providerId="ADAL" clId="{E2C5D71D-F67A-4A5D-A04A-CDB01EF8C106}" dt="2023-10-19T13:57:53.165" v="841"/>
            <ac:spMkLst>
              <pc:docMk/>
              <pc:sldMasterMk cId="0" sldId="2147483675"/>
              <pc:sldLayoutMk cId="0" sldId="2147483671"/>
              <ac:spMk id="2" creationId="{BF07A4B4-CFBF-90CA-A2BA-6F0783C566C4}"/>
            </ac:spMkLst>
          </pc:spChg>
          <pc:spChg chg="add mod">
            <ac:chgData name="Nguyễn Bùi Kim Ngân" userId="5806d19b-dc7f-4496-a52b-e481010db9b6" providerId="ADAL" clId="{E2C5D71D-F67A-4A5D-A04A-CDB01EF8C106}" dt="2023-10-22T14:52:15.801" v="6041"/>
            <ac:spMkLst>
              <pc:docMk/>
              <pc:sldMasterMk cId="0" sldId="2147483675"/>
              <pc:sldLayoutMk cId="0" sldId="2147483671"/>
              <ac:spMk id="3" creationId="{ADBED695-D017-E237-15EA-2B1E9DAE08BE}"/>
            </ac:spMkLst>
          </pc:spChg>
          <pc:spChg chg="add mod">
            <ac:chgData name="Nguyễn Bùi Kim Ngân" userId="5806d19b-dc7f-4496-a52b-e481010db9b6" providerId="ADAL" clId="{E2C5D71D-F67A-4A5D-A04A-CDB01EF8C106}" dt="2023-10-22T14:52:15.801" v="6041"/>
            <ac:spMkLst>
              <pc:docMk/>
              <pc:sldMasterMk cId="0" sldId="2147483675"/>
              <pc:sldLayoutMk cId="0" sldId="2147483671"/>
              <ac:spMk id="4" creationId="{42ECF214-980A-FF5A-1DD3-C02470F8740D}"/>
            </ac:spMkLst>
          </pc:spChg>
        </pc:sldLayoutChg>
        <pc:sldLayoutChg chg="addSp modSp">
          <pc:chgData name="Nguyễn Bùi Kim Ngân" userId="5806d19b-dc7f-4496-a52b-e481010db9b6" providerId="ADAL" clId="{E2C5D71D-F67A-4A5D-A04A-CDB01EF8C106}" dt="2023-10-19T13:57:55.653" v="842"/>
          <pc:sldLayoutMkLst>
            <pc:docMk/>
            <pc:sldMasterMk cId="0" sldId="2147483675"/>
            <pc:sldLayoutMk cId="0" sldId="2147483672"/>
          </pc:sldLayoutMkLst>
          <pc:spChg chg="add mod">
            <ac:chgData name="Nguyễn Bùi Kim Ngân" userId="5806d19b-dc7f-4496-a52b-e481010db9b6" providerId="ADAL" clId="{E2C5D71D-F67A-4A5D-A04A-CDB01EF8C106}" dt="2023-10-19T13:57:55.653" v="842"/>
            <ac:spMkLst>
              <pc:docMk/>
              <pc:sldMasterMk cId="0" sldId="2147483675"/>
              <pc:sldLayoutMk cId="0" sldId="2147483672"/>
              <ac:spMk id="2" creationId="{02F4E997-D6A1-7A4C-7464-0E8A766F4263}"/>
            </ac:spMkLst>
          </pc:spChg>
        </pc:sldLayoutChg>
        <pc:sldLayoutChg chg="new del mod replId">
          <pc:chgData name="Nguyễn Bùi Kim Ngân" userId="5806d19b-dc7f-4496-a52b-e481010db9b6" providerId="ADAL" clId="{E2C5D71D-F67A-4A5D-A04A-CDB01EF8C106}" dt="2023-10-19T13:54:15.144" v="808" actId="11236"/>
          <pc:sldLayoutMkLst>
            <pc:docMk/>
            <pc:sldMasterMk cId="0" sldId="2147483675"/>
            <pc:sldLayoutMk cId="480378507" sldId="2147483677"/>
          </pc:sldLayoutMkLst>
        </pc:sldLayoutChg>
        <pc:sldLayoutChg chg="new del mod replId">
          <pc:chgData name="Nguyễn Bùi Kim Ngân" userId="5806d19b-dc7f-4496-a52b-e481010db9b6" providerId="ADAL" clId="{E2C5D71D-F67A-4A5D-A04A-CDB01EF8C106}" dt="2023-10-19T13:48:54.286" v="787" actId="11236"/>
          <pc:sldLayoutMkLst>
            <pc:docMk/>
            <pc:sldMasterMk cId="0" sldId="2147483675"/>
            <pc:sldLayoutMk cId="2453126164" sldId="2147483677"/>
          </pc:sldLayoutMkLst>
        </pc:sldLayoutChg>
      </pc:sldMasterChg>
      <pc:sldMasterChg chg="del delSldLayout">
        <pc:chgData name="Nguyễn Bùi Kim Ngân" userId="5806d19b-dc7f-4496-a52b-e481010db9b6" providerId="ADAL" clId="{E2C5D71D-F67A-4A5D-A04A-CDB01EF8C106}" dt="2023-10-22T14:31:56.048" v="5841" actId="47"/>
        <pc:sldMasterMkLst>
          <pc:docMk/>
          <pc:sldMasterMk cId="0" sldId="2147483676"/>
        </pc:sldMasterMkLst>
        <pc:sldLayoutChg chg="del">
          <pc:chgData name="Nguyễn Bùi Kim Ngân" userId="5806d19b-dc7f-4496-a52b-e481010db9b6" providerId="ADAL" clId="{E2C5D71D-F67A-4A5D-A04A-CDB01EF8C106}" dt="2023-10-22T14:31:56.048" v="5841" actId="47"/>
          <pc:sldLayoutMkLst>
            <pc:docMk/>
            <pc:sldMasterMk cId="0" sldId="2147483676"/>
            <pc:sldLayoutMk cId="0" sldId="2147483673"/>
          </pc:sldLayoutMkLst>
        </pc:sldLayoutChg>
        <pc:sldLayoutChg chg="del">
          <pc:chgData name="Nguyễn Bùi Kim Ngân" userId="5806d19b-dc7f-4496-a52b-e481010db9b6" providerId="ADAL" clId="{E2C5D71D-F67A-4A5D-A04A-CDB01EF8C106}" dt="2023-10-22T14:31:56.048" v="5841" actId="47"/>
          <pc:sldLayoutMkLst>
            <pc:docMk/>
            <pc:sldMasterMk cId="0" sldId="2147483676"/>
            <pc:sldLayoutMk cId="0" sldId="2147483674"/>
          </pc:sldLayoutMkLst>
        </pc:sldLayoutChg>
      </pc:sldMasterChg>
      <pc:sldMasterChg chg="new del mod addSldLayout delSldLayout">
        <pc:chgData name="Nguyễn Bùi Kim Ngân" userId="5806d19b-dc7f-4496-a52b-e481010db9b6" providerId="ADAL" clId="{E2C5D71D-F67A-4A5D-A04A-CDB01EF8C106}" dt="2023-10-19T13:54:18.755" v="810" actId="6938"/>
        <pc:sldMasterMkLst>
          <pc:docMk/>
          <pc:sldMasterMk cId="3726730041" sldId="2147483677"/>
        </pc:sldMasterMkLst>
        <pc:sldLayoutChg chg="new del replId">
          <pc:chgData name="Nguyễn Bùi Kim Ngân" userId="5806d19b-dc7f-4496-a52b-e481010db9b6" providerId="ADAL" clId="{E2C5D71D-F67A-4A5D-A04A-CDB01EF8C106}" dt="2023-10-19T13:54:18.755" v="810" actId="6938"/>
          <pc:sldLayoutMkLst>
            <pc:docMk/>
            <pc:sldMasterMk cId="3726730041" sldId="2147483677"/>
            <pc:sldLayoutMk cId="1576531352" sldId="2147483678"/>
          </pc:sldLayoutMkLst>
        </pc:sldLayoutChg>
        <pc:sldLayoutChg chg="new del replId">
          <pc:chgData name="Nguyễn Bùi Kim Ngân" userId="5806d19b-dc7f-4496-a52b-e481010db9b6" providerId="ADAL" clId="{E2C5D71D-F67A-4A5D-A04A-CDB01EF8C106}" dt="2023-10-19T13:54:18.755" v="810" actId="6938"/>
          <pc:sldLayoutMkLst>
            <pc:docMk/>
            <pc:sldMasterMk cId="3726730041" sldId="2147483677"/>
            <pc:sldLayoutMk cId="3311689699" sldId="2147483679"/>
          </pc:sldLayoutMkLst>
        </pc:sldLayoutChg>
        <pc:sldLayoutChg chg="new del replId">
          <pc:chgData name="Nguyễn Bùi Kim Ngân" userId="5806d19b-dc7f-4496-a52b-e481010db9b6" providerId="ADAL" clId="{E2C5D71D-F67A-4A5D-A04A-CDB01EF8C106}" dt="2023-10-19T13:54:18.755" v="810" actId="6938"/>
          <pc:sldLayoutMkLst>
            <pc:docMk/>
            <pc:sldMasterMk cId="3726730041" sldId="2147483677"/>
            <pc:sldLayoutMk cId="965313604" sldId="2147483680"/>
          </pc:sldLayoutMkLst>
        </pc:sldLayoutChg>
        <pc:sldLayoutChg chg="new del replId">
          <pc:chgData name="Nguyễn Bùi Kim Ngân" userId="5806d19b-dc7f-4496-a52b-e481010db9b6" providerId="ADAL" clId="{E2C5D71D-F67A-4A5D-A04A-CDB01EF8C106}" dt="2023-10-19T13:54:18.755" v="810" actId="6938"/>
          <pc:sldLayoutMkLst>
            <pc:docMk/>
            <pc:sldMasterMk cId="3726730041" sldId="2147483677"/>
            <pc:sldLayoutMk cId="713802725" sldId="2147483681"/>
          </pc:sldLayoutMkLst>
        </pc:sldLayoutChg>
        <pc:sldLayoutChg chg="new del replId">
          <pc:chgData name="Nguyễn Bùi Kim Ngân" userId="5806d19b-dc7f-4496-a52b-e481010db9b6" providerId="ADAL" clId="{E2C5D71D-F67A-4A5D-A04A-CDB01EF8C106}" dt="2023-10-19T13:54:18.755" v="810" actId="6938"/>
          <pc:sldLayoutMkLst>
            <pc:docMk/>
            <pc:sldMasterMk cId="3726730041" sldId="2147483677"/>
            <pc:sldLayoutMk cId="990941464" sldId="2147483682"/>
          </pc:sldLayoutMkLst>
        </pc:sldLayoutChg>
        <pc:sldLayoutChg chg="new del replId">
          <pc:chgData name="Nguyễn Bùi Kim Ngân" userId="5806d19b-dc7f-4496-a52b-e481010db9b6" providerId="ADAL" clId="{E2C5D71D-F67A-4A5D-A04A-CDB01EF8C106}" dt="2023-10-19T13:54:18.755" v="810" actId="6938"/>
          <pc:sldLayoutMkLst>
            <pc:docMk/>
            <pc:sldMasterMk cId="3726730041" sldId="2147483677"/>
            <pc:sldLayoutMk cId="3180614346" sldId="2147483683"/>
          </pc:sldLayoutMkLst>
        </pc:sldLayoutChg>
        <pc:sldLayoutChg chg="new del replId">
          <pc:chgData name="Nguyễn Bùi Kim Ngân" userId="5806d19b-dc7f-4496-a52b-e481010db9b6" providerId="ADAL" clId="{E2C5D71D-F67A-4A5D-A04A-CDB01EF8C106}" dt="2023-10-19T13:54:18.755" v="810" actId="6938"/>
          <pc:sldLayoutMkLst>
            <pc:docMk/>
            <pc:sldMasterMk cId="3726730041" sldId="2147483677"/>
            <pc:sldLayoutMk cId="1884215139" sldId="2147483684"/>
          </pc:sldLayoutMkLst>
        </pc:sldLayoutChg>
        <pc:sldLayoutChg chg="new del replId">
          <pc:chgData name="Nguyễn Bùi Kim Ngân" userId="5806d19b-dc7f-4496-a52b-e481010db9b6" providerId="ADAL" clId="{E2C5D71D-F67A-4A5D-A04A-CDB01EF8C106}" dt="2023-10-19T13:54:18.755" v="810" actId="6938"/>
          <pc:sldLayoutMkLst>
            <pc:docMk/>
            <pc:sldMasterMk cId="3726730041" sldId="2147483677"/>
            <pc:sldLayoutMk cId="967664470" sldId="2147483685"/>
          </pc:sldLayoutMkLst>
        </pc:sldLayoutChg>
        <pc:sldLayoutChg chg="new del replId">
          <pc:chgData name="Nguyễn Bùi Kim Ngân" userId="5806d19b-dc7f-4496-a52b-e481010db9b6" providerId="ADAL" clId="{E2C5D71D-F67A-4A5D-A04A-CDB01EF8C106}" dt="2023-10-19T13:54:18.755" v="810" actId="6938"/>
          <pc:sldLayoutMkLst>
            <pc:docMk/>
            <pc:sldMasterMk cId="3726730041" sldId="2147483677"/>
            <pc:sldLayoutMk cId="1410691925" sldId="2147483686"/>
          </pc:sldLayoutMkLst>
        </pc:sldLayoutChg>
        <pc:sldLayoutChg chg="new del replId">
          <pc:chgData name="Nguyễn Bùi Kim Ngân" userId="5806d19b-dc7f-4496-a52b-e481010db9b6" providerId="ADAL" clId="{E2C5D71D-F67A-4A5D-A04A-CDB01EF8C106}" dt="2023-10-19T13:54:18.755" v="810" actId="6938"/>
          <pc:sldLayoutMkLst>
            <pc:docMk/>
            <pc:sldMasterMk cId="3726730041" sldId="2147483677"/>
            <pc:sldLayoutMk cId="2817299541" sldId="2147483687"/>
          </pc:sldLayoutMkLst>
        </pc:sldLayoutChg>
        <pc:sldLayoutChg chg="new del replId">
          <pc:chgData name="Nguyễn Bùi Kim Ngân" userId="5806d19b-dc7f-4496-a52b-e481010db9b6" providerId="ADAL" clId="{E2C5D71D-F67A-4A5D-A04A-CDB01EF8C106}" dt="2023-10-19T13:54:18.755" v="810" actId="6938"/>
          <pc:sldLayoutMkLst>
            <pc:docMk/>
            <pc:sldMasterMk cId="3726730041" sldId="2147483677"/>
            <pc:sldLayoutMk cId="389584772" sldId="2147483688"/>
          </pc:sldLayoutMkLst>
        </pc:sldLayoutChg>
      </pc:sldMasterChg>
    </pc:docChg>
  </pc:docChgLst>
  <pc:docChgLst>
    <pc:chgData name="Nguyễn Bình Thục Trâm" userId="bab71e06-3e1d-4fb3-90a5-098ab11a1755" providerId="ADAL" clId="{ADCA5185-E1F9-41CB-AA51-3EE75AC48FD8}"/>
    <pc:docChg chg="undo custSel modSld">
      <pc:chgData name="Nguyễn Bình Thục Trâm" userId="bab71e06-3e1d-4fb3-90a5-098ab11a1755" providerId="ADAL" clId="{ADCA5185-E1F9-41CB-AA51-3EE75AC48FD8}" dt="2023-12-11T09:18:43.132" v="17" actId="14100"/>
      <pc:docMkLst>
        <pc:docMk/>
      </pc:docMkLst>
      <pc:sldChg chg="modSp mod">
        <pc:chgData name="Nguyễn Bình Thục Trâm" userId="bab71e06-3e1d-4fb3-90a5-098ab11a1755" providerId="ADAL" clId="{ADCA5185-E1F9-41CB-AA51-3EE75AC48FD8}" dt="2023-12-09T08:07:16.311" v="1" actId="20577"/>
        <pc:sldMkLst>
          <pc:docMk/>
          <pc:sldMk cId="3353602281" sldId="317"/>
        </pc:sldMkLst>
        <pc:spChg chg="mod">
          <ac:chgData name="Nguyễn Bình Thục Trâm" userId="bab71e06-3e1d-4fb3-90a5-098ab11a1755" providerId="ADAL" clId="{ADCA5185-E1F9-41CB-AA51-3EE75AC48FD8}" dt="2023-12-09T08:07:16.311" v="1" actId="20577"/>
          <ac:spMkLst>
            <pc:docMk/>
            <pc:sldMk cId="3353602281" sldId="317"/>
            <ac:spMk id="8" creationId="{68F22381-CB24-B9B4-0B7C-40D24A3A429F}"/>
          </ac:spMkLst>
        </pc:spChg>
      </pc:sldChg>
      <pc:sldChg chg="addSp delSp modSp mod">
        <pc:chgData name="Nguyễn Bình Thục Trâm" userId="bab71e06-3e1d-4fb3-90a5-098ab11a1755" providerId="ADAL" clId="{ADCA5185-E1F9-41CB-AA51-3EE75AC48FD8}" dt="2023-12-11T09:18:43.132" v="17" actId="14100"/>
        <pc:sldMkLst>
          <pc:docMk/>
          <pc:sldMk cId="1206400341" sldId="321"/>
        </pc:sldMkLst>
        <pc:spChg chg="mod">
          <ac:chgData name="Nguyễn Bình Thục Trâm" userId="bab71e06-3e1d-4fb3-90a5-098ab11a1755" providerId="ADAL" clId="{ADCA5185-E1F9-41CB-AA51-3EE75AC48FD8}" dt="2023-12-11T09:18:43.132" v="17" actId="14100"/>
          <ac:spMkLst>
            <pc:docMk/>
            <pc:sldMk cId="1206400341" sldId="321"/>
            <ac:spMk id="20" creationId="{0A8F6C78-F243-3DCE-DD03-87EEF3339A22}"/>
          </ac:spMkLst>
        </pc:spChg>
        <pc:picChg chg="add del mod">
          <ac:chgData name="Nguyễn Bình Thục Trâm" userId="bab71e06-3e1d-4fb3-90a5-098ab11a1755" providerId="ADAL" clId="{ADCA5185-E1F9-41CB-AA51-3EE75AC48FD8}" dt="2023-12-11T09:18:15.704" v="11" actId="22"/>
          <ac:picMkLst>
            <pc:docMk/>
            <pc:sldMk cId="1206400341" sldId="321"/>
            <ac:picMk id="10" creationId="{41A68241-BEDE-73DC-6B48-A8A7E2DE2E70}"/>
          </ac:picMkLst>
        </pc:picChg>
      </pc:sldChg>
    </pc:docChg>
  </pc:docChgLst>
  <pc:docChgLst>
    <pc:chgData name="Nguyễn Bùi Kim Ngân" userId="S::20520648@ms.uit.edu.vn::5806d19b-dc7f-4496-a52b-e481010db9b6" providerId="AD" clId="Web-{C6358E2B-ED92-4AB0-2F93-CDB88B0AC94A}"/>
    <pc:docChg chg="modSld">
      <pc:chgData name="Nguyễn Bùi Kim Ngân" userId="S::20520648@ms.uit.edu.vn::5806d19b-dc7f-4496-a52b-e481010db9b6" providerId="AD" clId="Web-{C6358E2B-ED92-4AB0-2F93-CDB88B0AC94A}" dt="2023-10-31T03:09:16.686" v="0"/>
      <pc:docMkLst>
        <pc:docMk/>
      </pc:docMkLst>
      <pc:sldChg chg="modSp">
        <pc:chgData name="Nguyễn Bùi Kim Ngân" userId="S::20520648@ms.uit.edu.vn::5806d19b-dc7f-4496-a52b-e481010db9b6" providerId="AD" clId="Web-{C6358E2B-ED92-4AB0-2F93-CDB88B0AC94A}" dt="2023-10-31T03:09:16.686" v="0"/>
        <pc:sldMkLst>
          <pc:docMk/>
          <pc:sldMk cId="1185309649" sldId="314"/>
        </pc:sldMkLst>
        <pc:spChg chg="mod">
          <ac:chgData name="Nguyễn Bùi Kim Ngân" userId="S::20520648@ms.uit.edu.vn::5806d19b-dc7f-4496-a52b-e481010db9b6" providerId="AD" clId="Web-{C6358E2B-ED92-4AB0-2F93-CDB88B0AC94A}" dt="2023-10-31T03:09:16.686" v="0"/>
          <ac:spMkLst>
            <pc:docMk/>
            <pc:sldMk cId="1185309649" sldId="314"/>
            <ac:spMk id="33" creationId="{EACDC1BC-7DD9-3602-892F-9855E258EC5E}"/>
          </ac:spMkLst>
        </pc:spChg>
      </pc:sldChg>
    </pc:docChg>
  </pc:docChgLst>
  <pc:docChgLst>
    <pc:chgData name="Nguyễn Bùi Kim Ngân" userId="5806d19b-dc7f-4496-a52b-e481010db9b6" providerId="ADAL" clId="{333D68FE-4548-4494-A4DB-0C9B21A3B004}"/>
    <pc:docChg chg="undo redo custSel addSld delSld modSld sldOrd modMainMaster">
      <pc:chgData name="Nguyễn Bùi Kim Ngân" userId="5806d19b-dc7f-4496-a52b-e481010db9b6" providerId="ADAL" clId="{333D68FE-4548-4494-A4DB-0C9B21A3B004}" dt="2023-12-11T09:29:43.320" v="4130" actId="1076"/>
      <pc:docMkLst>
        <pc:docMk/>
      </pc:docMkLst>
      <pc:sldChg chg="modNotesTx">
        <pc:chgData name="Nguyễn Bùi Kim Ngân" userId="5806d19b-dc7f-4496-a52b-e481010db9b6" providerId="ADAL" clId="{333D68FE-4548-4494-A4DB-0C9B21A3B004}" dt="2023-12-06T14:46:29.140" v="293" actId="20577"/>
        <pc:sldMkLst>
          <pc:docMk/>
          <pc:sldMk cId="0" sldId="258"/>
        </pc:sldMkLst>
      </pc:sldChg>
      <pc:sldChg chg="modSp mod">
        <pc:chgData name="Nguyễn Bùi Kim Ngân" userId="5806d19b-dc7f-4496-a52b-e481010db9b6" providerId="ADAL" clId="{333D68FE-4548-4494-A4DB-0C9B21A3B004}" dt="2023-12-03T08:53:23.797" v="88" actId="20577"/>
        <pc:sldMkLst>
          <pc:docMk/>
          <pc:sldMk cId="0" sldId="259"/>
        </pc:sldMkLst>
        <pc:spChg chg="mod">
          <ac:chgData name="Nguyễn Bùi Kim Ngân" userId="5806d19b-dc7f-4496-a52b-e481010db9b6" providerId="ADAL" clId="{333D68FE-4548-4494-A4DB-0C9B21A3B004}" dt="2023-12-03T08:53:23.797" v="88" actId="20577"/>
          <ac:spMkLst>
            <pc:docMk/>
            <pc:sldMk cId="0" sldId="259"/>
            <ac:spMk id="267" creationId="{00000000-0000-0000-0000-000000000000}"/>
          </ac:spMkLst>
        </pc:spChg>
      </pc:sldChg>
      <pc:sldChg chg="modSp mod">
        <pc:chgData name="Nguyễn Bùi Kim Ngân" userId="5806d19b-dc7f-4496-a52b-e481010db9b6" providerId="ADAL" clId="{333D68FE-4548-4494-A4DB-0C9B21A3B004}" dt="2023-12-03T08:53:00.313" v="75" actId="14100"/>
        <pc:sldMkLst>
          <pc:docMk/>
          <pc:sldMk cId="171002671" sldId="297"/>
        </pc:sldMkLst>
        <pc:spChg chg="mod">
          <ac:chgData name="Nguyễn Bùi Kim Ngân" userId="5806d19b-dc7f-4496-a52b-e481010db9b6" providerId="ADAL" clId="{333D68FE-4548-4494-A4DB-0C9B21A3B004}" dt="2023-12-03T08:52:42.697" v="74" actId="1035"/>
          <ac:spMkLst>
            <pc:docMk/>
            <pc:sldMk cId="171002671" sldId="297"/>
            <ac:spMk id="3" creationId="{69FF98A0-26D5-54D1-25B4-0CFA9EF70F26}"/>
          </ac:spMkLst>
        </pc:spChg>
        <pc:spChg chg="mod">
          <ac:chgData name="Nguyễn Bùi Kim Ngân" userId="5806d19b-dc7f-4496-a52b-e481010db9b6" providerId="ADAL" clId="{333D68FE-4548-4494-A4DB-0C9B21A3B004}" dt="2023-12-03T08:53:00.313" v="75" actId="14100"/>
          <ac:spMkLst>
            <pc:docMk/>
            <pc:sldMk cId="171002671" sldId="297"/>
            <ac:spMk id="4" creationId="{57E0CB30-8B2B-FF56-D84A-8EEB385B8609}"/>
          </ac:spMkLst>
        </pc:spChg>
        <pc:spChg chg="mod">
          <ac:chgData name="Nguyễn Bùi Kim Ngân" userId="5806d19b-dc7f-4496-a52b-e481010db9b6" providerId="ADAL" clId="{333D68FE-4548-4494-A4DB-0C9B21A3B004}" dt="2023-12-03T08:44:58.536" v="29"/>
          <ac:spMkLst>
            <pc:docMk/>
            <pc:sldMk cId="171002671" sldId="297"/>
            <ac:spMk id="5" creationId="{E23A50F8-2829-A18F-B9D8-5F416DF79531}"/>
          </ac:spMkLst>
        </pc:spChg>
      </pc:sldChg>
      <pc:sldChg chg="modSp del mod modNotesTx">
        <pc:chgData name="Nguyễn Bùi Kim Ngân" userId="5806d19b-dc7f-4496-a52b-e481010db9b6" providerId="ADAL" clId="{333D68FE-4548-4494-A4DB-0C9B21A3B004}" dt="2023-12-08T09:18:04.090" v="1178" actId="47"/>
        <pc:sldMkLst>
          <pc:docMk/>
          <pc:sldMk cId="2668561374" sldId="299"/>
        </pc:sldMkLst>
        <pc:spChg chg="mod">
          <ac:chgData name="Nguyễn Bùi Kim Ngân" userId="5806d19b-dc7f-4496-a52b-e481010db9b6" providerId="ADAL" clId="{333D68FE-4548-4494-A4DB-0C9B21A3B004}" dt="2023-12-06T15:40:35.364" v="327" actId="20577"/>
          <ac:spMkLst>
            <pc:docMk/>
            <pc:sldMk cId="2668561374" sldId="299"/>
            <ac:spMk id="2" creationId="{90479CC0-E8C6-2DE9-3C44-C913EAD3E6D9}"/>
          </ac:spMkLst>
        </pc:spChg>
        <pc:spChg chg="mod">
          <ac:chgData name="Nguyễn Bùi Kim Ngân" userId="5806d19b-dc7f-4496-a52b-e481010db9b6" providerId="ADAL" clId="{333D68FE-4548-4494-A4DB-0C9B21A3B004}" dt="2023-12-08T04:13:30.328" v="367"/>
          <ac:spMkLst>
            <pc:docMk/>
            <pc:sldMk cId="2668561374" sldId="299"/>
            <ac:spMk id="15" creationId="{F6E94364-675E-D6C7-6D74-89C1F00D5F7A}"/>
          </ac:spMkLst>
        </pc:spChg>
        <pc:spChg chg="mod">
          <ac:chgData name="Nguyễn Bùi Kim Ngân" userId="5806d19b-dc7f-4496-a52b-e481010db9b6" providerId="ADAL" clId="{333D68FE-4548-4494-A4DB-0C9B21A3B004}" dt="2023-12-08T04:13:36.258" v="372"/>
          <ac:spMkLst>
            <pc:docMk/>
            <pc:sldMk cId="2668561374" sldId="299"/>
            <ac:spMk id="18" creationId="{BFECC98D-A68C-EFD5-C010-FA997648EF7B}"/>
          </ac:spMkLst>
        </pc:spChg>
      </pc:sldChg>
      <pc:sldChg chg="modSp del mod modShow">
        <pc:chgData name="Nguyễn Bùi Kim Ngân" userId="5806d19b-dc7f-4496-a52b-e481010db9b6" providerId="ADAL" clId="{333D68FE-4548-4494-A4DB-0C9B21A3B004}" dt="2023-12-09T07:52:11.206" v="4018" actId="47"/>
        <pc:sldMkLst>
          <pc:docMk/>
          <pc:sldMk cId="508124535" sldId="300"/>
        </pc:sldMkLst>
        <pc:spChg chg="mod">
          <ac:chgData name="Nguyễn Bùi Kim Ngân" userId="5806d19b-dc7f-4496-a52b-e481010db9b6" providerId="ADAL" clId="{333D68FE-4548-4494-A4DB-0C9B21A3B004}" dt="2023-12-09T07:29:50.908" v="3776" actId="207"/>
          <ac:spMkLst>
            <pc:docMk/>
            <pc:sldMk cId="508124535" sldId="300"/>
            <ac:spMk id="9" creationId="{57F66B4E-1B82-F0E7-C908-93892B86BA8B}"/>
          </ac:spMkLst>
        </pc:spChg>
      </pc:sldChg>
      <pc:sldChg chg="addSp delSp modSp add del mod ord delAnim modNotesTx">
        <pc:chgData name="Nguyễn Bùi Kim Ngân" userId="5806d19b-dc7f-4496-a52b-e481010db9b6" providerId="ADAL" clId="{333D68FE-4548-4494-A4DB-0C9B21A3B004}" dt="2023-12-09T06:35:38.517" v="3273" actId="1076"/>
        <pc:sldMkLst>
          <pc:docMk/>
          <pc:sldMk cId="789260965" sldId="301"/>
        </pc:sldMkLst>
        <pc:spChg chg="mod">
          <ac:chgData name="Nguyễn Bùi Kim Ngân" userId="5806d19b-dc7f-4496-a52b-e481010db9b6" providerId="ADAL" clId="{333D68FE-4548-4494-A4DB-0C9B21A3B004}" dt="2023-12-08T09:36:26.277" v="1511" actId="20577"/>
          <ac:spMkLst>
            <pc:docMk/>
            <pc:sldMk cId="789260965" sldId="301"/>
            <ac:spMk id="2" creationId="{90479CC0-E8C6-2DE9-3C44-C913EAD3E6D9}"/>
          </ac:spMkLst>
        </pc:spChg>
        <pc:spChg chg="del">
          <ac:chgData name="Nguyễn Bùi Kim Ngân" userId="5806d19b-dc7f-4496-a52b-e481010db9b6" providerId="ADAL" clId="{333D68FE-4548-4494-A4DB-0C9B21A3B004}" dt="2023-12-08T13:19:29.351" v="1567" actId="478"/>
          <ac:spMkLst>
            <pc:docMk/>
            <pc:sldMk cId="789260965" sldId="301"/>
            <ac:spMk id="5" creationId="{753A6881-D0AB-6161-07B3-F9A113B16E3B}"/>
          </ac:spMkLst>
        </pc:spChg>
        <pc:spChg chg="del">
          <ac:chgData name="Nguyễn Bùi Kim Ngân" userId="5806d19b-dc7f-4496-a52b-e481010db9b6" providerId="ADAL" clId="{333D68FE-4548-4494-A4DB-0C9B21A3B004}" dt="2023-12-08T13:19:20.553" v="1566" actId="478"/>
          <ac:spMkLst>
            <pc:docMk/>
            <pc:sldMk cId="789260965" sldId="301"/>
            <ac:spMk id="9" creationId="{AEFDF272-AF16-97AC-D1F5-0A69F5BC6327}"/>
          </ac:spMkLst>
        </pc:spChg>
        <pc:spChg chg="del">
          <ac:chgData name="Nguyễn Bùi Kim Ngân" userId="5806d19b-dc7f-4496-a52b-e481010db9b6" providerId="ADAL" clId="{333D68FE-4548-4494-A4DB-0C9B21A3B004}" dt="2023-12-08T13:19:29.351" v="1567" actId="478"/>
          <ac:spMkLst>
            <pc:docMk/>
            <pc:sldMk cId="789260965" sldId="301"/>
            <ac:spMk id="21" creationId="{5A233BE4-A649-D135-9F39-E1176BD89973}"/>
          </ac:spMkLst>
        </pc:spChg>
        <pc:spChg chg="del">
          <ac:chgData name="Nguyễn Bùi Kim Ngân" userId="5806d19b-dc7f-4496-a52b-e481010db9b6" providerId="ADAL" clId="{333D68FE-4548-4494-A4DB-0C9B21A3B004}" dt="2023-12-08T13:19:29.351" v="1567" actId="478"/>
          <ac:spMkLst>
            <pc:docMk/>
            <pc:sldMk cId="789260965" sldId="301"/>
            <ac:spMk id="22" creationId="{E5949722-88B1-7AD2-ECDE-40E6CEE290BD}"/>
          </ac:spMkLst>
        </pc:spChg>
        <pc:spChg chg="add mod">
          <ac:chgData name="Nguyễn Bùi Kim Ngân" userId="5806d19b-dc7f-4496-a52b-e481010db9b6" providerId="ADAL" clId="{333D68FE-4548-4494-A4DB-0C9B21A3B004}" dt="2023-12-09T06:35:36.232" v="3272" actId="1076"/>
          <ac:spMkLst>
            <pc:docMk/>
            <pc:sldMk cId="789260965" sldId="301"/>
            <ac:spMk id="26" creationId="{ED093EA2-0162-5714-BA3A-342265F29AAB}"/>
          </ac:spMkLst>
        </pc:spChg>
        <pc:spChg chg="mod">
          <ac:chgData name="Nguyễn Bùi Kim Ngân" userId="5806d19b-dc7f-4496-a52b-e481010db9b6" providerId="ADAL" clId="{333D68FE-4548-4494-A4DB-0C9B21A3B004}" dt="2023-12-08T18:09:44.180" v="2837" actId="207"/>
          <ac:spMkLst>
            <pc:docMk/>
            <pc:sldMk cId="789260965" sldId="301"/>
            <ac:spMk id="27" creationId="{9A32D70C-7A6E-1E14-CD8D-808F91E63C01}"/>
          </ac:spMkLst>
        </pc:spChg>
        <pc:spChg chg="mod">
          <ac:chgData name="Nguyễn Bùi Kim Ngân" userId="5806d19b-dc7f-4496-a52b-e481010db9b6" providerId="ADAL" clId="{333D68FE-4548-4494-A4DB-0C9B21A3B004}" dt="2023-12-08T18:09:37.513" v="2836" actId="207"/>
          <ac:spMkLst>
            <pc:docMk/>
            <pc:sldMk cId="789260965" sldId="301"/>
            <ac:spMk id="28" creationId="{4BC29017-1339-E67A-8A75-B1F9FAEFCCC4}"/>
          </ac:spMkLst>
        </pc:spChg>
        <pc:spChg chg="del">
          <ac:chgData name="Nguyễn Bùi Kim Ngân" userId="5806d19b-dc7f-4496-a52b-e481010db9b6" providerId="ADAL" clId="{333D68FE-4548-4494-A4DB-0C9B21A3B004}" dt="2023-12-08T18:08:44.869" v="2831" actId="478"/>
          <ac:spMkLst>
            <pc:docMk/>
            <pc:sldMk cId="789260965" sldId="301"/>
            <ac:spMk id="29" creationId="{8E11C100-BAB1-AAB4-995C-32C6DBF9E9D3}"/>
          </ac:spMkLst>
        </pc:spChg>
        <pc:spChg chg="add del mod">
          <ac:chgData name="Nguyễn Bùi Kim Ngân" userId="5806d19b-dc7f-4496-a52b-e481010db9b6" providerId="ADAL" clId="{333D68FE-4548-4494-A4DB-0C9B21A3B004}" dt="2023-12-08T13:39:48.585" v="1592" actId="478"/>
          <ac:spMkLst>
            <pc:docMk/>
            <pc:sldMk cId="789260965" sldId="301"/>
            <ac:spMk id="30" creationId="{8F23E600-B7CB-FF05-EF34-84F9C29C3C93}"/>
          </ac:spMkLst>
        </pc:spChg>
        <pc:spChg chg="add del mod">
          <ac:chgData name="Nguyễn Bùi Kim Ngân" userId="5806d19b-dc7f-4496-a52b-e481010db9b6" providerId="ADAL" clId="{333D68FE-4548-4494-A4DB-0C9B21A3B004}" dt="2023-12-08T13:39:52.546" v="1594"/>
          <ac:spMkLst>
            <pc:docMk/>
            <pc:sldMk cId="789260965" sldId="301"/>
            <ac:spMk id="31" creationId="{CB20BB53-F74D-6CE0-27BE-37D4EE6B6B25}"/>
          </ac:spMkLst>
        </pc:spChg>
        <pc:spChg chg="mod">
          <ac:chgData name="Nguyễn Bùi Kim Ngân" userId="5806d19b-dc7f-4496-a52b-e481010db9b6" providerId="ADAL" clId="{333D68FE-4548-4494-A4DB-0C9B21A3B004}" dt="2023-12-08T13:46:13.580" v="1714" actId="1076"/>
          <ac:spMkLst>
            <pc:docMk/>
            <pc:sldMk cId="789260965" sldId="301"/>
            <ac:spMk id="65" creationId="{3F743654-C022-B342-2C22-364EFC380C0B}"/>
          </ac:spMkLst>
        </pc:spChg>
        <pc:spChg chg="mod">
          <ac:chgData name="Nguyễn Bùi Kim Ngân" userId="5806d19b-dc7f-4496-a52b-e481010db9b6" providerId="ADAL" clId="{333D68FE-4548-4494-A4DB-0C9B21A3B004}" dt="2023-12-08T13:45:47.513" v="1706"/>
          <ac:spMkLst>
            <pc:docMk/>
            <pc:sldMk cId="789260965" sldId="301"/>
            <ac:spMk id="66" creationId="{9AD0C3EF-B327-B5BF-80AB-E2645AF0EE71}"/>
          </ac:spMkLst>
        </pc:spChg>
        <pc:spChg chg="mod">
          <ac:chgData name="Nguyễn Bùi Kim Ngân" userId="5806d19b-dc7f-4496-a52b-e481010db9b6" providerId="ADAL" clId="{333D68FE-4548-4494-A4DB-0C9B21A3B004}" dt="2023-12-08T13:45:47.513" v="1706"/>
          <ac:spMkLst>
            <pc:docMk/>
            <pc:sldMk cId="789260965" sldId="301"/>
            <ac:spMk id="67" creationId="{6025D1CF-9659-D78D-08BE-473D386D061F}"/>
          </ac:spMkLst>
        </pc:spChg>
        <pc:spChg chg="mod">
          <ac:chgData name="Nguyễn Bùi Kim Ngân" userId="5806d19b-dc7f-4496-a52b-e481010db9b6" providerId="ADAL" clId="{333D68FE-4548-4494-A4DB-0C9B21A3B004}" dt="2023-12-08T13:45:47.513" v="1706"/>
          <ac:spMkLst>
            <pc:docMk/>
            <pc:sldMk cId="789260965" sldId="301"/>
            <ac:spMk id="68" creationId="{5CA0064B-310F-3877-6D13-EED68E5379B9}"/>
          </ac:spMkLst>
        </pc:spChg>
        <pc:spChg chg="mod">
          <ac:chgData name="Nguyễn Bùi Kim Ngân" userId="5806d19b-dc7f-4496-a52b-e481010db9b6" providerId="ADAL" clId="{333D68FE-4548-4494-A4DB-0C9B21A3B004}" dt="2023-12-08T13:45:47.513" v="1706"/>
          <ac:spMkLst>
            <pc:docMk/>
            <pc:sldMk cId="789260965" sldId="301"/>
            <ac:spMk id="74" creationId="{F3DBF6DC-86BF-01CC-F50F-DEE4944A9F82}"/>
          </ac:spMkLst>
        </pc:spChg>
        <pc:spChg chg="mod">
          <ac:chgData name="Nguyễn Bùi Kim Ngân" userId="5806d19b-dc7f-4496-a52b-e481010db9b6" providerId="ADAL" clId="{333D68FE-4548-4494-A4DB-0C9B21A3B004}" dt="2023-12-08T13:45:47.513" v="1706"/>
          <ac:spMkLst>
            <pc:docMk/>
            <pc:sldMk cId="789260965" sldId="301"/>
            <ac:spMk id="76" creationId="{CCC934F0-5D6F-8C54-DAC5-84BC52E29957}"/>
          </ac:spMkLst>
        </pc:spChg>
        <pc:spChg chg="mod">
          <ac:chgData name="Nguyễn Bùi Kim Ngân" userId="5806d19b-dc7f-4496-a52b-e481010db9b6" providerId="ADAL" clId="{333D68FE-4548-4494-A4DB-0C9B21A3B004}" dt="2023-12-08T13:45:47.513" v="1706"/>
          <ac:spMkLst>
            <pc:docMk/>
            <pc:sldMk cId="789260965" sldId="301"/>
            <ac:spMk id="78" creationId="{C8A1C609-54A0-1668-8370-0D022E9D0CDF}"/>
          </ac:spMkLst>
        </pc:spChg>
        <pc:spChg chg="mod">
          <ac:chgData name="Nguyễn Bùi Kim Ngân" userId="5806d19b-dc7f-4496-a52b-e481010db9b6" providerId="ADAL" clId="{333D68FE-4548-4494-A4DB-0C9B21A3B004}" dt="2023-12-08T13:45:47.513" v="1706"/>
          <ac:spMkLst>
            <pc:docMk/>
            <pc:sldMk cId="789260965" sldId="301"/>
            <ac:spMk id="79" creationId="{3A4F8034-D803-3205-E55C-B54ECA61C444}"/>
          </ac:spMkLst>
        </pc:spChg>
        <pc:spChg chg="mod">
          <ac:chgData name="Nguyễn Bùi Kim Ngân" userId="5806d19b-dc7f-4496-a52b-e481010db9b6" providerId="ADAL" clId="{333D68FE-4548-4494-A4DB-0C9B21A3B004}" dt="2023-12-08T13:45:47.513" v="1706"/>
          <ac:spMkLst>
            <pc:docMk/>
            <pc:sldMk cId="789260965" sldId="301"/>
            <ac:spMk id="80" creationId="{D3EAA67F-DECB-E7A8-B85D-A11A4D126641}"/>
          </ac:spMkLst>
        </pc:spChg>
        <pc:spChg chg="mod">
          <ac:chgData name="Nguyễn Bùi Kim Ngân" userId="5806d19b-dc7f-4496-a52b-e481010db9b6" providerId="ADAL" clId="{333D68FE-4548-4494-A4DB-0C9B21A3B004}" dt="2023-12-08T13:45:47.513" v="1706"/>
          <ac:spMkLst>
            <pc:docMk/>
            <pc:sldMk cId="789260965" sldId="301"/>
            <ac:spMk id="81" creationId="{D81D6315-EB85-7A45-F9F1-152B6365C5FF}"/>
          </ac:spMkLst>
        </pc:spChg>
        <pc:spChg chg="mod">
          <ac:chgData name="Nguyễn Bùi Kim Ngân" userId="5806d19b-dc7f-4496-a52b-e481010db9b6" providerId="ADAL" clId="{333D68FE-4548-4494-A4DB-0C9B21A3B004}" dt="2023-12-08T13:45:47.513" v="1706"/>
          <ac:spMkLst>
            <pc:docMk/>
            <pc:sldMk cId="789260965" sldId="301"/>
            <ac:spMk id="83" creationId="{DC202D72-37F3-0654-5351-DF882F0FED3B}"/>
          </ac:spMkLst>
        </pc:spChg>
        <pc:spChg chg="mod">
          <ac:chgData name="Nguyễn Bùi Kim Ngân" userId="5806d19b-dc7f-4496-a52b-e481010db9b6" providerId="ADAL" clId="{333D68FE-4548-4494-A4DB-0C9B21A3B004}" dt="2023-12-08T13:45:47.513" v="1706"/>
          <ac:spMkLst>
            <pc:docMk/>
            <pc:sldMk cId="789260965" sldId="301"/>
            <ac:spMk id="84" creationId="{FA2118A3-5CF1-24BA-A874-14230B99DED6}"/>
          </ac:spMkLst>
        </pc:spChg>
        <pc:spChg chg="mod">
          <ac:chgData name="Nguyễn Bùi Kim Ngân" userId="5806d19b-dc7f-4496-a52b-e481010db9b6" providerId="ADAL" clId="{333D68FE-4548-4494-A4DB-0C9B21A3B004}" dt="2023-12-08T13:45:47.513" v="1706"/>
          <ac:spMkLst>
            <pc:docMk/>
            <pc:sldMk cId="789260965" sldId="301"/>
            <ac:spMk id="85" creationId="{B17D5ED2-3053-5FD5-15F8-E5F8376E3908}"/>
          </ac:spMkLst>
        </pc:spChg>
        <pc:spChg chg="mod">
          <ac:chgData name="Nguyễn Bùi Kim Ngân" userId="5806d19b-dc7f-4496-a52b-e481010db9b6" providerId="ADAL" clId="{333D68FE-4548-4494-A4DB-0C9B21A3B004}" dt="2023-12-08T13:45:47.513" v="1706"/>
          <ac:spMkLst>
            <pc:docMk/>
            <pc:sldMk cId="789260965" sldId="301"/>
            <ac:spMk id="87" creationId="{043A87BA-1585-FB5E-64F8-DFEF4A9EC60B}"/>
          </ac:spMkLst>
        </pc:spChg>
        <pc:spChg chg="mod">
          <ac:chgData name="Nguyễn Bùi Kim Ngân" userId="5806d19b-dc7f-4496-a52b-e481010db9b6" providerId="ADAL" clId="{333D68FE-4548-4494-A4DB-0C9B21A3B004}" dt="2023-12-08T13:45:47.513" v="1706"/>
          <ac:spMkLst>
            <pc:docMk/>
            <pc:sldMk cId="789260965" sldId="301"/>
            <ac:spMk id="88" creationId="{3A48D83E-E6D0-0FCC-3BB3-53D0344F2D1C}"/>
          </ac:spMkLst>
        </pc:spChg>
        <pc:spChg chg="mod">
          <ac:chgData name="Nguyễn Bùi Kim Ngân" userId="5806d19b-dc7f-4496-a52b-e481010db9b6" providerId="ADAL" clId="{333D68FE-4548-4494-A4DB-0C9B21A3B004}" dt="2023-12-08T13:45:47.513" v="1706"/>
          <ac:spMkLst>
            <pc:docMk/>
            <pc:sldMk cId="789260965" sldId="301"/>
            <ac:spMk id="89" creationId="{6F6DED9B-AB0B-3287-E1D7-91E63A50B8F2}"/>
          </ac:spMkLst>
        </pc:spChg>
        <pc:spChg chg="mod">
          <ac:chgData name="Nguyễn Bùi Kim Ngân" userId="5806d19b-dc7f-4496-a52b-e481010db9b6" providerId="ADAL" clId="{333D68FE-4548-4494-A4DB-0C9B21A3B004}" dt="2023-12-08T13:45:47.513" v="1706"/>
          <ac:spMkLst>
            <pc:docMk/>
            <pc:sldMk cId="789260965" sldId="301"/>
            <ac:spMk id="90" creationId="{06E2FFC2-0251-7F5A-45DC-548F057E9AE1}"/>
          </ac:spMkLst>
        </pc:spChg>
        <pc:spChg chg="mod">
          <ac:chgData name="Nguyễn Bùi Kim Ngân" userId="5806d19b-dc7f-4496-a52b-e481010db9b6" providerId="ADAL" clId="{333D68FE-4548-4494-A4DB-0C9B21A3B004}" dt="2023-12-08T13:45:47.513" v="1706"/>
          <ac:spMkLst>
            <pc:docMk/>
            <pc:sldMk cId="789260965" sldId="301"/>
            <ac:spMk id="92" creationId="{07FD1587-BEF4-C1CF-B60F-FEB85E4DC7F2}"/>
          </ac:spMkLst>
        </pc:spChg>
        <pc:spChg chg="mod">
          <ac:chgData name="Nguyễn Bùi Kim Ngân" userId="5806d19b-dc7f-4496-a52b-e481010db9b6" providerId="ADAL" clId="{333D68FE-4548-4494-A4DB-0C9B21A3B004}" dt="2023-12-08T13:45:47.513" v="1706"/>
          <ac:spMkLst>
            <pc:docMk/>
            <pc:sldMk cId="789260965" sldId="301"/>
            <ac:spMk id="93" creationId="{FE46ABB8-6B56-FED0-8052-9FAE6D19B47F}"/>
          </ac:spMkLst>
        </pc:spChg>
        <pc:spChg chg="mod">
          <ac:chgData name="Nguyễn Bùi Kim Ngân" userId="5806d19b-dc7f-4496-a52b-e481010db9b6" providerId="ADAL" clId="{333D68FE-4548-4494-A4DB-0C9B21A3B004}" dt="2023-12-08T13:45:47.513" v="1706"/>
          <ac:spMkLst>
            <pc:docMk/>
            <pc:sldMk cId="789260965" sldId="301"/>
            <ac:spMk id="94" creationId="{CA61E989-4F8A-1B10-B59C-4381824C1DD2}"/>
          </ac:spMkLst>
        </pc:spChg>
        <pc:spChg chg="mod">
          <ac:chgData name="Nguyễn Bùi Kim Ngân" userId="5806d19b-dc7f-4496-a52b-e481010db9b6" providerId="ADAL" clId="{333D68FE-4548-4494-A4DB-0C9B21A3B004}" dt="2023-12-08T13:45:47.513" v="1706"/>
          <ac:spMkLst>
            <pc:docMk/>
            <pc:sldMk cId="789260965" sldId="301"/>
            <ac:spMk id="95" creationId="{D8C940CE-E8E7-989A-D7BF-7322361C7EB8}"/>
          </ac:spMkLst>
        </pc:spChg>
        <pc:spChg chg="mod">
          <ac:chgData name="Nguyễn Bùi Kim Ngân" userId="5806d19b-dc7f-4496-a52b-e481010db9b6" providerId="ADAL" clId="{333D68FE-4548-4494-A4DB-0C9B21A3B004}" dt="2023-12-08T13:45:47.513" v="1706"/>
          <ac:spMkLst>
            <pc:docMk/>
            <pc:sldMk cId="789260965" sldId="301"/>
            <ac:spMk id="96" creationId="{54B03BBC-3081-F97A-5AE4-E2A98C175707}"/>
          </ac:spMkLst>
        </pc:spChg>
        <pc:spChg chg="add del mod">
          <ac:chgData name="Nguyễn Bùi Kim Ngân" userId="5806d19b-dc7f-4496-a52b-e481010db9b6" providerId="ADAL" clId="{333D68FE-4548-4494-A4DB-0C9B21A3B004}" dt="2023-12-08T13:47:40.456" v="1719" actId="478"/>
          <ac:spMkLst>
            <pc:docMk/>
            <pc:sldMk cId="789260965" sldId="301"/>
            <ac:spMk id="102" creationId="{AB02689F-F187-7C92-AEE2-F1E60DD76E19}"/>
          </ac:spMkLst>
        </pc:spChg>
        <pc:spChg chg="add del mod ord">
          <ac:chgData name="Nguyễn Bùi Kim Ngân" userId="5806d19b-dc7f-4496-a52b-e481010db9b6" providerId="ADAL" clId="{333D68FE-4548-4494-A4DB-0C9B21A3B004}" dt="2023-12-08T13:48:53.558" v="1736" actId="478"/>
          <ac:spMkLst>
            <pc:docMk/>
            <pc:sldMk cId="789260965" sldId="301"/>
            <ac:spMk id="103" creationId="{7D9AF494-D1CF-1043-5FB1-043BDE893D47}"/>
          </ac:spMkLst>
        </pc:spChg>
        <pc:spChg chg="add del">
          <ac:chgData name="Nguyễn Bùi Kim Ngân" userId="5806d19b-dc7f-4496-a52b-e481010db9b6" providerId="ADAL" clId="{333D68FE-4548-4494-A4DB-0C9B21A3B004}" dt="2023-12-08T13:52:44.995" v="1752" actId="478"/>
          <ac:spMkLst>
            <pc:docMk/>
            <pc:sldMk cId="789260965" sldId="301"/>
            <ac:spMk id="104" creationId="{2673C27A-FE9B-0E3F-0E11-DC358C0268E9}"/>
          </ac:spMkLst>
        </pc:spChg>
        <pc:spChg chg="add del mod">
          <ac:chgData name="Nguyễn Bùi Kim Ngân" userId="5806d19b-dc7f-4496-a52b-e481010db9b6" providerId="ADAL" clId="{333D68FE-4548-4494-A4DB-0C9B21A3B004}" dt="2023-12-08T13:50:10.456" v="1741" actId="478"/>
          <ac:spMkLst>
            <pc:docMk/>
            <pc:sldMk cId="789260965" sldId="301"/>
            <ac:spMk id="105" creationId="{85D7A191-EDBE-C945-F9B8-EDFB6E27C157}"/>
          </ac:spMkLst>
        </pc:spChg>
        <pc:spChg chg="add del mod">
          <ac:chgData name="Nguyễn Bùi Kim Ngân" userId="5806d19b-dc7f-4496-a52b-e481010db9b6" providerId="ADAL" clId="{333D68FE-4548-4494-A4DB-0C9B21A3B004}" dt="2023-12-08T14:09:31.476" v="1894" actId="478"/>
          <ac:spMkLst>
            <pc:docMk/>
            <pc:sldMk cId="789260965" sldId="301"/>
            <ac:spMk id="106" creationId="{D7FAE90D-BDA3-DF07-5E28-567AA603C76A}"/>
          </ac:spMkLst>
        </pc:spChg>
        <pc:spChg chg="add del mod">
          <ac:chgData name="Nguyễn Bùi Kim Ngân" userId="5806d19b-dc7f-4496-a52b-e481010db9b6" providerId="ADAL" clId="{333D68FE-4548-4494-A4DB-0C9B21A3B004}" dt="2023-12-08T17:42:26.107" v="2200" actId="478"/>
          <ac:spMkLst>
            <pc:docMk/>
            <pc:sldMk cId="789260965" sldId="301"/>
            <ac:spMk id="107" creationId="{20BE70AF-5E04-76FE-C4AC-6A85ECB2DC98}"/>
          </ac:spMkLst>
        </pc:spChg>
        <pc:spChg chg="add mod">
          <ac:chgData name="Nguyễn Bùi Kim Ngân" userId="5806d19b-dc7f-4496-a52b-e481010db9b6" providerId="ADAL" clId="{333D68FE-4548-4494-A4DB-0C9B21A3B004}" dt="2023-12-08T17:48:57.729" v="2276" actId="164"/>
          <ac:spMkLst>
            <pc:docMk/>
            <pc:sldMk cId="789260965" sldId="301"/>
            <ac:spMk id="108" creationId="{C3CB16EC-2450-C3E1-517B-8C4F90715B99}"/>
          </ac:spMkLst>
        </pc:spChg>
        <pc:spChg chg="add mod">
          <ac:chgData name="Nguyễn Bùi Kim Ngân" userId="5806d19b-dc7f-4496-a52b-e481010db9b6" providerId="ADAL" clId="{333D68FE-4548-4494-A4DB-0C9B21A3B004}" dt="2023-12-08T17:48:57.729" v="2276" actId="164"/>
          <ac:spMkLst>
            <pc:docMk/>
            <pc:sldMk cId="789260965" sldId="301"/>
            <ac:spMk id="109" creationId="{741F85E4-9A9E-0146-B201-DD4A99E40E73}"/>
          </ac:spMkLst>
        </pc:spChg>
        <pc:spChg chg="add mod">
          <ac:chgData name="Nguyễn Bùi Kim Ngân" userId="5806d19b-dc7f-4496-a52b-e481010db9b6" providerId="ADAL" clId="{333D68FE-4548-4494-A4DB-0C9B21A3B004}" dt="2023-12-08T17:48:57.729" v="2276" actId="164"/>
          <ac:spMkLst>
            <pc:docMk/>
            <pc:sldMk cId="789260965" sldId="301"/>
            <ac:spMk id="110" creationId="{06C2712A-3DE4-7B91-C47B-D9D7787BBF5E}"/>
          </ac:spMkLst>
        </pc:spChg>
        <pc:spChg chg="add mod">
          <ac:chgData name="Nguyễn Bùi Kim Ngân" userId="5806d19b-dc7f-4496-a52b-e481010db9b6" providerId="ADAL" clId="{333D68FE-4548-4494-A4DB-0C9B21A3B004}" dt="2023-12-08T17:48:57.729" v="2276" actId="164"/>
          <ac:spMkLst>
            <pc:docMk/>
            <pc:sldMk cId="789260965" sldId="301"/>
            <ac:spMk id="111" creationId="{F96D0B1E-9ED2-1771-9301-23A96787D77A}"/>
          </ac:spMkLst>
        </pc:spChg>
        <pc:spChg chg="add mod">
          <ac:chgData name="Nguyễn Bùi Kim Ngân" userId="5806d19b-dc7f-4496-a52b-e481010db9b6" providerId="ADAL" clId="{333D68FE-4548-4494-A4DB-0C9B21A3B004}" dt="2023-12-08T17:48:57.729" v="2276" actId="164"/>
          <ac:spMkLst>
            <pc:docMk/>
            <pc:sldMk cId="789260965" sldId="301"/>
            <ac:spMk id="112" creationId="{EDB5EAE8-AC48-D090-AB12-1A6F2D934FDC}"/>
          </ac:spMkLst>
        </pc:spChg>
        <pc:spChg chg="add mod">
          <ac:chgData name="Nguyễn Bùi Kim Ngân" userId="5806d19b-dc7f-4496-a52b-e481010db9b6" providerId="ADAL" clId="{333D68FE-4548-4494-A4DB-0C9B21A3B004}" dt="2023-12-08T17:48:57.729" v="2276" actId="164"/>
          <ac:spMkLst>
            <pc:docMk/>
            <pc:sldMk cId="789260965" sldId="301"/>
            <ac:spMk id="113" creationId="{CF5D3014-BB24-C783-09DD-191F82A397F6}"/>
          </ac:spMkLst>
        </pc:spChg>
        <pc:spChg chg="add mod">
          <ac:chgData name="Nguyễn Bùi Kim Ngân" userId="5806d19b-dc7f-4496-a52b-e481010db9b6" providerId="ADAL" clId="{333D68FE-4548-4494-A4DB-0C9B21A3B004}" dt="2023-12-08T17:48:57.729" v="2276" actId="164"/>
          <ac:spMkLst>
            <pc:docMk/>
            <pc:sldMk cId="789260965" sldId="301"/>
            <ac:spMk id="114" creationId="{4E7AF889-CA09-A3E4-6D74-7CF9DCF054F4}"/>
          </ac:spMkLst>
        </pc:spChg>
        <pc:spChg chg="add mod">
          <ac:chgData name="Nguyễn Bùi Kim Ngân" userId="5806d19b-dc7f-4496-a52b-e481010db9b6" providerId="ADAL" clId="{333D68FE-4548-4494-A4DB-0C9B21A3B004}" dt="2023-12-08T17:48:57.729" v="2276" actId="164"/>
          <ac:spMkLst>
            <pc:docMk/>
            <pc:sldMk cId="789260965" sldId="301"/>
            <ac:spMk id="115" creationId="{51A6B900-DD06-5410-A5EA-12CB535432A1}"/>
          </ac:spMkLst>
        </pc:spChg>
        <pc:spChg chg="add mod">
          <ac:chgData name="Nguyễn Bùi Kim Ngân" userId="5806d19b-dc7f-4496-a52b-e481010db9b6" providerId="ADAL" clId="{333D68FE-4548-4494-A4DB-0C9B21A3B004}" dt="2023-12-08T17:48:57.729" v="2276" actId="164"/>
          <ac:spMkLst>
            <pc:docMk/>
            <pc:sldMk cId="789260965" sldId="301"/>
            <ac:spMk id="116" creationId="{DB67396C-BEE0-2D52-AD93-2A65537C640D}"/>
          </ac:spMkLst>
        </pc:spChg>
        <pc:spChg chg="add mod">
          <ac:chgData name="Nguyễn Bùi Kim Ngân" userId="5806d19b-dc7f-4496-a52b-e481010db9b6" providerId="ADAL" clId="{333D68FE-4548-4494-A4DB-0C9B21A3B004}" dt="2023-12-08T17:48:57.729" v="2276" actId="164"/>
          <ac:spMkLst>
            <pc:docMk/>
            <pc:sldMk cId="789260965" sldId="301"/>
            <ac:spMk id="117" creationId="{F7F744DF-2FF0-1476-603A-51EF4D3C1F45}"/>
          </ac:spMkLst>
        </pc:spChg>
        <pc:spChg chg="add mod">
          <ac:chgData name="Nguyễn Bùi Kim Ngân" userId="5806d19b-dc7f-4496-a52b-e481010db9b6" providerId="ADAL" clId="{333D68FE-4548-4494-A4DB-0C9B21A3B004}" dt="2023-12-08T17:48:57.729" v="2276" actId="164"/>
          <ac:spMkLst>
            <pc:docMk/>
            <pc:sldMk cId="789260965" sldId="301"/>
            <ac:spMk id="118" creationId="{DF1EA766-37C5-5F76-59E6-D6B5A3F90828}"/>
          </ac:spMkLst>
        </pc:spChg>
        <pc:spChg chg="add mod">
          <ac:chgData name="Nguyễn Bùi Kim Ngân" userId="5806d19b-dc7f-4496-a52b-e481010db9b6" providerId="ADAL" clId="{333D68FE-4548-4494-A4DB-0C9B21A3B004}" dt="2023-12-08T17:51:16.172" v="2299" actId="1037"/>
          <ac:spMkLst>
            <pc:docMk/>
            <pc:sldMk cId="789260965" sldId="301"/>
            <ac:spMk id="123" creationId="{2D9E4321-9706-8D6A-5659-495DC90884DB}"/>
          </ac:spMkLst>
        </pc:spChg>
        <pc:spChg chg="add mod topLvl">
          <ac:chgData name="Nguyễn Bùi Kim Ngân" userId="5806d19b-dc7f-4496-a52b-e481010db9b6" providerId="ADAL" clId="{333D68FE-4548-4494-A4DB-0C9B21A3B004}" dt="2023-12-08T17:48:57.729" v="2276" actId="164"/>
          <ac:spMkLst>
            <pc:docMk/>
            <pc:sldMk cId="789260965" sldId="301"/>
            <ac:spMk id="125" creationId="{00B07E9D-BDA8-47CF-BCA2-86F86CCD7C10}"/>
          </ac:spMkLst>
        </pc:spChg>
        <pc:spChg chg="add mod topLvl">
          <ac:chgData name="Nguyễn Bùi Kim Ngân" userId="5806d19b-dc7f-4496-a52b-e481010db9b6" providerId="ADAL" clId="{333D68FE-4548-4494-A4DB-0C9B21A3B004}" dt="2023-12-08T17:48:57.729" v="2276" actId="164"/>
          <ac:spMkLst>
            <pc:docMk/>
            <pc:sldMk cId="789260965" sldId="301"/>
            <ac:spMk id="126" creationId="{871526CC-F256-331D-127D-A4CFA3D08CBF}"/>
          </ac:spMkLst>
        </pc:spChg>
        <pc:spChg chg="add mod topLvl">
          <ac:chgData name="Nguyễn Bùi Kim Ngân" userId="5806d19b-dc7f-4496-a52b-e481010db9b6" providerId="ADAL" clId="{333D68FE-4548-4494-A4DB-0C9B21A3B004}" dt="2023-12-08T17:48:57.729" v="2276" actId="164"/>
          <ac:spMkLst>
            <pc:docMk/>
            <pc:sldMk cId="789260965" sldId="301"/>
            <ac:spMk id="127" creationId="{A42F3352-2C37-0FFF-0C3B-FF2D37897E38}"/>
          </ac:spMkLst>
        </pc:spChg>
        <pc:spChg chg="add mod topLvl">
          <ac:chgData name="Nguyễn Bùi Kim Ngân" userId="5806d19b-dc7f-4496-a52b-e481010db9b6" providerId="ADAL" clId="{333D68FE-4548-4494-A4DB-0C9B21A3B004}" dt="2023-12-08T17:54:00.113" v="2317" actId="20577"/>
          <ac:spMkLst>
            <pc:docMk/>
            <pc:sldMk cId="789260965" sldId="301"/>
            <ac:spMk id="128" creationId="{6AFE7170-8E7D-154D-61D4-62C827BF8C1F}"/>
          </ac:spMkLst>
        </pc:spChg>
        <pc:spChg chg="add mod topLvl">
          <ac:chgData name="Nguyễn Bùi Kim Ngân" userId="5806d19b-dc7f-4496-a52b-e481010db9b6" providerId="ADAL" clId="{333D68FE-4548-4494-A4DB-0C9B21A3B004}" dt="2023-12-08T17:48:57.729" v="2276" actId="164"/>
          <ac:spMkLst>
            <pc:docMk/>
            <pc:sldMk cId="789260965" sldId="301"/>
            <ac:spMk id="129" creationId="{CAED080D-5EE1-7FFB-9B32-71C0E3134307}"/>
          </ac:spMkLst>
        </pc:spChg>
        <pc:spChg chg="add mod topLvl">
          <ac:chgData name="Nguyễn Bùi Kim Ngân" userId="5806d19b-dc7f-4496-a52b-e481010db9b6" providerId="ADAL" clId="{333D68FE-4548-4494-A4DB-0C9B21A3B004}" dt="2023-12-08T17:48:57.729" v="2276" actId="164"/>
          <ac:spMkLst>
            <pc:docMk/>
            <pc:sldMk cId="789260965" sldId="301"/>
            <ac:spMk id="131" creationId="{1D846520-CD7B-3674-9294-88E64C40F11F}"/>
          </ac:spMkLst>
        </pc:spChg>
        <pc:spChg chg="add mod topLvl">
          <ac:chgData name="Nguyễn Bùi Kim Ngân" userId="5806d19b-dc7f-4496-a52b-e481010db9b6" providerId="ADAL" clId="{333D68FE-4548-4494-A4DB-0C9B21A3B004}" dt="2023-12-08T17:48:57.729" v="2276" actId="164"/>
          <ac:spMkLst>
            <pc:docMk/>
            <pc:sldMk cId="789260965" sldId="301"/>
            <ac:spMk id="132" creationId="{3F5619AF-CB5B-0185-067D-0BAF0178AD2A}"/>
          </ac:spMkLst>
        </pc:spChg>
        <pc:spChg chg="add mod topLvl">
          <ac:chgData name="Nguyễn Bùi Kim Ngân" userId="5806d19b-dc7f-4496-a52b-e481010db9b6" providerId="ADAL" clId="{333D68FE-4548-4494-A4DB-0C9B21A3B004}" dt="2023-12-08T17:46:42.442" v="2251" actId="113"/>
          <ac:spMkLst>
            <pc:docMk/>
            <pc:sldMk cId="789260965" sldId="301"/>
            <ac:spMk id="133" creationId="{29638F37-A5C8-ABBC-B59D-AE3935858D80}"/>
          </ac:spMkLst>
        </pc:spChg>
        <pc:spChg chg="add mod topLvl">
          <ac:chgData name="Nguyễn Bùi Kim Ngân" userId="5806d19b-dc7f-4496-a52b-e481010db9b6" providerId="ADAL" clId="{333D68FE-4548-4494-A4DB-0C9B21A3B004}" dt="2023-12-08T17:53:47.946" v="2315" actId="207"/>
          <ac:spMkLst>
            <pc:docMk/>
            <pc:sldMk cId="789260965" sldId="301"/>
            <ac:spMk id="134" creationId="{07AD3D7B-6105-5EB6-CABE-DB27EE7F5F04}"/>
          </ac:spMkLst>
        </pc:spChg>
        <pc:spChg chg="add mod topLvl">
          <ac:chgData name="Nguyễn Bùi Kim Ngân" userId="5806d19b-dc7f-4496-a52b-e481010db9b6" providerId="ADAL" clId="{333D68FE-4548-4494-A4DB-0C9B21A3B004}" dt="2023-12-08T17:43:11.938" v="2206" actId="207"/>
          <ac:spMkLst>
            <pc:docMk/>
            <pc:sldMk cId="789260965" sldId="301"/>
            <ac:spMk id="135" creationId="{790C1F6B-0746-357C-95E3-556B8CDD1178}"/>
          </ac:spMkLst>
        </pc:spChg>
        <pc:spChg chg="add mod topLvl">
          <ac:chgData name="Nguyễn Bùi Kim Ngân" userId="5806d19b-dc7f-4496-a52b-e481010db9b6" providerId="ADAL" clId="{333D68FE-4548-4494-A4DB-0C9B21A3B004}" dt="2023-12-08T17:48:57.729" v="2276" actId="164"/>
          <ac:spMkLst>
            <pc:docMk/>
            <pc:sldMk cId="789260965" sldId="301"/>
            <ac:spMk id="137" creationId="{601FD372-2523-A5AF-30A4-D48192A9D54B}"/>
          </ac:spMkLst>
        </pc:spChg>
        <pc:spChg chg="add mod topLvl">
          <ac:chgData name="Nguyễn Bùi Kim Ngân" userId="5806d19b-dc7f-4496-a52b-e481010db9b6" providerId="ADAL" clId="{333D68FE-4548-4494-A4DB-0C9B21A3B004}" dt="2023-12-08T17:48:57.729" v="2276" actId="164"/>
          <ac:spMkLst>
            <pc:docMk/>
            <pc:sldMk cId="789260965" sldId="301"/>
            <ac:spMk id="138" creationId="{C0565222-6B9A-AB0E-4F31-4A9BB2786972}"/>
          </ac:spMkLst>
        </pc:spChg>
        <pc:spChg chg="add mod topLvl">
          <ac:chgData name="Nguyễn Bùi Kim Ngân" userId="5806d19b-dc7f-4496-a52b-e481010db9b6" providerId="ADAL" clId="{333D68FE-4548-4494-A4DB-0C9B21A3B004}" dt="2023-12-08T17:48:57.729" v="2276" actId="164"/>
          <ac:spMkLst>
            <pc:docMk/>
            <pc:sldMk cId="789260965" sldId="301"/>
            <ac:spMk id="139" creationId="{5E6EE443-12A2-7449-E57F-B85FD837B80F}"/>
          </ac:spMkLst>
        </pc:spChg>
        <pc:spChg chg="add mod topLvl">
          <ac:chgData name="Nguyễn Bùi Kim Ngân" userId="5806d19b-dc7f-4496-a52b-e481010db9b6" providerId="ADAL" clId="{333D68FE-4548-4494-A4DB-0C9B21A3B004}" dt="2023-12-08T17:53:47.946" v="2315" actId="207"/>
          <ac:spMkLst>
            <pc:docMk/>
            <pc:sldMk cId="789260965" sldId="301"/>
            <ac:spMk id="140" creationId="{3B31B19A-501D-690D-5D41-71A2517B55C1}"/>
          </ac:spMkLst>
        </pc:spChg>
        <pc:spChg chg="add mod topLvl">
          <ac:chgData name="Nguyễn Bùi Kim Ngân" userId="5806d19b-dc7f-4496-a52b-e481010db9b6" providerId="ADAL" clId="{333D68FE-4548-4494-A4DB-0C9B21A3B004}" dt="2023-12-08T17:48:57.729" v="2276" actId="164"/>
          <ac:spMkLst>
            <pc:docMk/>
            <pc:sldMk cId="789260965" sldId="301"/>
            <ac:spMk id="141" creationId="{A65AE060-CFE5-2058-48A8-FDBA8D4FF14C}"/>
          </ac:spMkLst>
        </pc:spChg>
        <pc:spChg chg="add mod topLvl">
          <ac:chgData name="Nguyễn Bùi Kim Ngân" userId="5806d19b-dc7f-4496-a52b-e481010db9b6" providerId="ADAL" clId="{333D68FE-4548-4494-A4DB-0C9B21A3B004}" dt="2023-12-08T17:48:57.729" v="2276" actId="164"/>
          <ac:spMkLst>
            <pc:docMk/>
            <pc:sldMk cId="789260965" sldId="301"/>
            <ac:spMk id="143" creationId="{6B6A6878-F650-D0AC-C45C-670335B2F273}"/>
          </ac:spMkLst>
        </pc:spChg>
        <pc:spChg chg="add mod ord topLvl">
          <ac:chgData name="Nguyễn Bùi Kim Ngân" userId="5806d19b-dc7f-4496-a52b-e481010db9b6" providerId="ADAL" clId="{333D68FE-4548-4494-A4DB-0C9B21A3B004}" dt="2023-12-08T17:48:57.729" v="2276" actId="164"/>
          <ac:spMkLst>
            <pc:docMk/>
            <pc:sldMk cId="789260965" sldId="301"/>
            <ac:spMk id="144" creationId="{E5091848-D2A2-4681-F2D0-F965305BCD96}"/>
          </ac:spMkLst>
        </pc:spChg>
        <pc:spChg chg="add mod topLvl">
          <ac:chgData name="Nguyễn Bùi Kim Ngân" userId="5806d19b-dc7f-4496-a52b-e481010db9b6" providerId="ADAL" clId="{333D68FE-4548-4494-A4DB-0C9B21A3B004}" dt="2023-12-08T17:48:57.729" v="2276" actId="164"/>
          <ac:spMkLst>
            <pc:docMk/>
            <pc:sldMk cId="789260965" sldId="301"/>
            <ac:spMk id="145" creationId="{C2E92280-7278-A8F1-9F33-1101CE4C8A0D}"/>
          </ac:spMkLst>
        </pc:spChg>
        <pc:spChg chg="add mod topLvl">
          <ac:chgData name="Nguyễn Bùi Kim Ngân" userId="5806d19b-dc7f-4496-a52b-e481010db9b6" providerId="ADAL" clId="{333D68FE-4548-4494-A4DB-0C9B21A3B004}" dt="2023-12-08T17:53:47.946" v="2315" actId="207"/>
          <ac:spMkLst>
            <pc:docMk/>
            <pc:sldMk cId="789260965" sldId="301"/>
            <ac:spMk id="146" creationId="{8DAB23E9-2333-FC4C-CDC9-E25A4AB022A4}"/>
          </ac:spMkLst>
        </pc:spChg>
        <pc:spChg chg="add mod topLvl">
          <ac:chgData name="Nguyễn Bùi Kim Ngân" userId="5806d19b-dc7f-4496-a52b-e481010db9b6" providerId="ADAL" clId="{333D68FE-4548-4494-A4DB-0C9B21A3B004}" dt="2023-12-08T17:48:57.729" v="2276" actId="164"/>
          <ac:spMkLst>
            <pc:docMk/>
            <pc:sldMk cId="789260965" sldId="301"/>
            <ac:spMk id="147" creationId="{B9AA408F-B1C5-12DD-1567-543192A79EC8}"/>
          </ac:spMkLst>
        </pc:spChg>
        <pc:grpChg chg="add mod">
          <ac:chgData name="Nguyễn Bùi Kim Ngân" userId="5806d19b-dc7f-4496-a52b-e481010db9b6" providerId="ADAL" clId="{333D68FE-4548-4494-A4DB-0C9B21A3B004}" dt="2023-12-08T17:54:16.602" v="2319" actId="1076"/>
          <ac:grpSpMkLst>
            <pc:docMk/>
            <pc:sldMk cId="789260965" sldId="301"/>
            <ac:grpSpMk id="3" creationId="{5AE539A3-DB8E-CB98-8966-1B8C400A1BD5}"/>
          </ac:grpSpMkLst>
        </pc:grpChg>
        <pc:grpChg chg="del">
          <ac:chgData name="Nguyễn Bùi Kim Ngân" userId="5806d19b-dc7f-4496-a52b-e481010db9b6" providerId="ADAL" clId="{333D68FE-4548-4494-A4DB-0C9B21A3B004}" dt="2023-12-08T13:19:29.351" v="1567" actId="478"/>
          <ac:grpSpMkLst>
            <pc:docMk/>
            <pc:sldMk cId="789260965" sldId="301"/>
            <ac:grpSpMk id="15" creationId="{E7C2BF67-4097-D684-C123-84853B2DC086}"/>
          </ac:grpSpMkLst>
        </pc:grpChg>
        <pc:grpChg chg="del">
          <ac:chgData name="Nguyễn Bùi Kim Ngân" userId="5806d19b-dc7f-4496-a52b-e481010db9b6" providerId="ADAL" clId="{333D68FE-4548-4494-A4DB-0C9B21A3B004}" dt="2023-12-08T13:19:31.150" v="1568" actId="478"/>
          <ac:grpSpMkLst>
            <pc:docMk/>
            <pc:sldMk cId="789260965" sldId="301"/>
            <ac:grpSpMk id="23" creationId="{B497CE13-7652-6EE8-2A63-12FDCACD7E07}"/>
          </ac:grpSpMkLst>
        </pc:grpChg>
        <pc:grpChg chg="add del mod">
          <ac:chgData name="Nguyễn Bùi Kim Ngân" userId="5806d19b-dc7f-4496-a52b-e481010db9b6" providerId="ADAL" clId="{333D68FE-4548-4494-A4DB-0C9B21A3B004}" dt="2023-12-08T13:46:23.887" v="1715" actId="478"/>
          <ac:grpSpMkLst>
            <pc:docMk/>
            <pc:sldMk cId="789260965" sldId="301"/>
            <ac:grpSpMk id="64" creationId="{E068568C-59DE-FD4A-9AF1-879CCD16CAE8}"/>
          </ac:grpSpMkLst>
        </pc:grpChg>
        <pc:grpChg chg="mod">
          <ac:chgData name="Nguyễn Bùi Kim Ngân" userId="5806d19b-dc7f-4496-a52b-e481010db9b6" providerId="ADAL" clId="{333D68FE-4548-4494-A4DB-0C9B21A3B004}" dt="2023-12-08T13:45:47.513" v="1706"/>
          <ac:grpSpMkLst>
            <pc:docMk/>
            <pc:sldMk cId="789260965" sldId="301"/>
            <ac:grpSpMk id="69" creationId="{ADA6F48E-CD98-A1EA-9CAE-31C982B3FF4F}"/>
          </ac:grpSpMkLst>
        </pc:grpChg>
        <pc:grpChg chg="mod">
          <ac:chgData name="Nguyễn Bùi Kim Ngân" userId="5806d19b-dc7f-4496-a52b-e481010db9b6" providerId="ADAL" clId="{333D68FE-4548-4494-A4DB-0C9B21A3B004}" dt="2023-12-08T13:45:47.513" v="1706"/>
          <ac:grpSpMkLst>
            <pc:docMk/>
            <pc:sldMk cId="789260965" sldId="301"/>
            <ac:grpSpMk id="70" creationId="{F41B03B4-2D71-90B5-396B-F6F53D86653D}"/>
          </ac:grpSpMkLst>
        </pc:grpChg>
        <pc:grpChg chg="mod">
          <ac:chgData name="Nguyễn Bùi Kim Ngân" userId="5806d19b-dc7f-4496-a52b-e481010db9b6" providerId="ADAL" clId="{333D68FE-4548-4494-A4DB-0C9B21A3B004}" dt="2023-12-08T13:45:47.513" v="1706"/>
          <ac:grpSpMkLst>
            <pc:docMk/>
            <pc:sldMk cId="789260965" sldId="301"/>
            <ac:grpSpMk id="71" creationId="{173108D3-37C2-24DF-BDD6-1FD53B586BD1}"/>
          </ac:grpSpMkLst>
        </pc:grpChg>
        <pc:grpChg chg="mod">
          <ac:chgData name="Nguyễn Bùi Kim Ngân" userId="5806d19b-dc7f-4496-a52b-e481010db9b6" providerId="ADAL" clId="{333D68FE-4548-4494-A4DB-0C9B21A3B004}" dt="2023-12-08T13:45:47.513" v="1706"/>
          <ac:grpSpMkLst>
            <pc:docMk/>
            <pc:sldMk cId="789260965" sldId="301"/>
            <ac:grpSpMk id="72" creationId="{151C1390-6AE5-81C8-3AA4-9546D139CA27}"/>
          </ac:grpSpMkLst>
        </pc:grpChg>
        <pc:grpChg chg="mod">
          <ac:chgData name="Nguyễn Bùi Kim Ngân" userId="5806d19b-dc7f-4496-a52b-e481010db9b6" providerId="ADAL" clId="{333D68FE-4548-4494-A4DB-0C9B21A3B004}" dt="2023-12-08T13:45:47.513" v="1706"/>
          <ac:grpSpMkLst>
            <pc:docMk/>
            <pc:sldMk cId="789260965" sldId="301"/>
            <ac:grpSpMk id="73" creationId="{8930BD89-AD50-456B-4EDC-485BA4E84905}"/>
          </ac:grpSpMkLst>
        </pc:grpChg>
        <pc:grpChg chg="mod">
          <ac:chgData name="Nguyễn Bùi Kim Ngân" userId="5806d19b-dc7f-4496-a52b-e481010db9b6" providerId="ADAL" clId="{333D68FE-4548-4494-A4DB-0C9B21A3B004}" dt="2023-12-08T13:45:47.513" v="1706"/>
          <ac:grpSpMkLst>
            <pc:docMk/>
            <pc:sldMk cId="789260965" sldId="301"/>
            <ac:grpSpMk id="75" creationId="{2A6CCA08-D04D-00C9-E4A6-FE92EC452125}"/>
          </ac:grpSpMkLst>
        </pc:grpChg>
        <pc:grpChg chg="mod">
          <ac:chgData name="Nguyễn Bùi Kim Ngân" userId="5806d19b-dc7f-4496-a52b-e481010db9b6" providerId="ADAL" clId="{333D68FE-4548-4494-A4DB-0C9B21A3B004}" dt="2023-12-08T13:45:47.513" v="1706"/>
          <ac:grpSpMkLst>
            <pc:docMk/>
            <pc:sldMk cId="789260965" sldId="301"/>
            <ac:grpSpMk id="82" creationId="{A9CBCBE1-644E-30B1-E4F5-C90AD9B4B39E}"/>
          </ac:grpSpMkLst>
        </pc:grpChg>
        <pc:grpChg chg="mod">
          <ac:chgData name="Nguyễn Bùi Kim Ngân" userId="5806d19b-dc7f-4496-a52b-e481010db9b6" providerId="ADAL" clId="{333D68FE-4548-4494-A4DB-0C9B21A3B004}" dt="2023-12-08T13:45:47.513" v="1706"/>
          <ac:grpSpMkLst>
            <pc:docMk/>
            <pc:sldMk cId="789260965" sldId="301"/>
            <ac:grpSpMk id="86" creationId="{DEB01600-5707-1F88-65BB-18EE56397198}"/>
          </ac:grpSpMkLst>
        </pc:grpChg>
        <pc:grpChg chg="mod">
          <ac:chgData name="Nguyễn Bùi Kim Ngân" userId="5806d19b-dc7f-4496-a52b-e481010db9b6" providerId="ADAL" clId="{333D68FE-4548-4494-A4DB-0C9B21A3B004}" dt="2023-12-08T13:45:47.513" v="1706"/>
          <ac:grpSpMkLst>
            <pc:docMk/>
            <pc:sldMk cId="789260965" sldId="301"/>
            <ac:grpSpMk id="91" creationId="{9C6CB157-FB99-A8C5-8EF9-A31C66C6AF6E}"/>
          </ac:grpSpMkLst>
        </pc:grpChg>
        <pc:grpChg chg="add del mod">
          <ac:chgData name="Nguyễn Bùi Kim Ngân" userId="5806d19b-dc7f-4496-a52b-e481010db9b6" providerId="ADAL" clId="{333D68FE-4548-4494-A4DB-0C9B21A3B004}" dt="2023-12-08T14:20:25.256" v="1999" actId="165"/>
          <ac:grpSpMkLst>
            <pc:docMk/>
            <pc:sldMk cId="789260965" sldId="301"/>
            <ac:grpSpMk id="119" creationId="{DEFEE3DC-D087-73F1-AB44-5CB5F9653BFB}"/>
          </ac:grpSpMkLst>
        </pc:grpChg>
        <pc:grpChg chg="add del mod">
          <ac:chgData name="Nguyễn Bùi Kim Ngân" userId="5806d19b-dc7f-4496-a52b-e481010db9b6" providerId="ADAL" clId="{333D68FE-4548-4494-A4DB-0C9B21A3B004}" dt="2023-12-08T14:20:04.533" v="1996" actId="165"/>
          <ac:grpSpMkLst>
            <pc:docMk/>
            <pc:sldMk cId="789260965" sldId="301"/>
            <ac:grpSpMk id="120" creationId="{D4D961B1-702E-3197-FA82-C05FE33DB410}"/>
          </ac:grpSpMkLst>
        </pc:grpChg>
        <pc:grpChg chg="add del mod">
          <ac:chgData name="Nguyễn Bùi Kim Ngân" userId="5806d19b-dc7f-4496-a52b-e481010db9b6" providerId="ADAL" clId="{333D68FE-4548-4494-A4DB-0C9B21A3B004}" dt="2023-12-08T14:13:00.853" v="1940" actId="165"/>
          <ac:grpSpMkLst>
            <pc:docMk/>
            <pc:sldMk cId="789260965" sldId="301"/>
            <ac:grpSpMk id="121" creationId="{E80D16BE-DD16-CD17-6836-244B4F217A86}"/>
          </ac:grpSpMkLst>
        </pc:grpChg>
        <pc:grpChg chg="add del mod">
          <ac:chgData name="Nguyễn Bùi Kim Ngân" userId="5806d19b-dc7f-4496-a52b-e481010db9b6" providerId="ADAL" clId="{333D68FE-4548-4494-A4DB-0C9B21A3B004}" dt="2023-12-08T14:16:05.429" v="1964" actId="165"/>
          <ac:grpSpMkLst>
            <pc:docMk/>
            <pc:sldMk cId="789260965" sldId="301"/>
            <ac:grpSpMk id="122" creationId="{FDA15DE0-A00E-CA91-FFB1-EC89D92BB001}"/>
          </ac:grpSpMkLst>
        </pc:grpChg>
        <pc:grpChg chg="add del mod topLvl">
          <ac:chgData name="Nguyễn Bùi Kim Ngân" userId="5806d19b-dc7f-4496-a52b-e481010db9b6" providerId="ADAL" clId="{333D68FE-4548-4494-A4DB-0C9B21A3B004}" dt="2023-12-08T14:16:32.065" v="1967" actId="165"/>
          <ac:grpSpMkLst>
            <pc:docMk/>
            <pc:sldMk cId="789260965" sldId="301"/>
            <ac:grpSpMk id="124" creationId="{0B80393A-8513-FE85-9FB8-8C790ED80D81}"/>
          </ac:grpSpMkLst>
        </pc:grpChg>
        <pc:grpChg chg="add del mod topLvl">
          <ac:chgData name="Nguyễn Bùi Kim Ngân" userId="5806d19b-dc7f-4496-a52b-e481010db9b6" providerId="ADAL" clId="{333D68FE-4548-4494-A4DB-0C9B21A3B004}" dt="2023-12-08T14:13:49.368" v="1949" actId="165"/>
          <ac:grpSpMkLst>
            <pc:docMk/>
            <pc:sldMk cId="789260965" sldId="301"/>
            <ac:grpSpMk id="130" creationId="{CE765AB8-A1D6-FEF4-2E2B-8B624270508E}"/>
          </ac:grpSpMkLst>
        </pc:grpChg>
        <pc:grpChg chg="add del mod topLvl">
          <ac:chgData name="Nguyễn Bùi Kim Ngân" userId="5806d19b-dc7f-4496-a52b-e481010db9b6" providerId="ADAL" clId="{333D68FE-4548-4494-A4DB-0C9B21A3B004}" dt="2023-12-08T14:21:43.850" v="2086" actId="165"/>
          <ac:grpSpMkLst>
            <pc:docMk/>
            <pc:sldMk cId="789260965" sldId="301"/>
            <ac:grpSpMk id="136" creationId="{290F0684-AFBD-8D7F-C65F-9CA779E42AF9}"/>
          </ac:grpSpMkLst>
        </pc:grpChg>
        <pc:grpChg chg="add del mod topLvl">
          <ac:chgData name="Nguyễn Bùi Kim Ngân" userId="5806d19b-dc7f-4496-a52b-e481010db9b6" providerId="ADAL" clId="{333D68FE-4548-4494-A4DB-0C9B21A3B004}" dt="2023-12-08T17:38:46.266" v="2142" actId="165"/>
          <ac:grpSpMkLst>
            <pc:docMk/>
            <pc:sldMk cId="789260965" sldId="301"/>
            <ac:grpSpMk id="142" creationId="{FC9AB8BF-5C78-E3B5-2453-6D914E8AD67E}"/>
          </ac:grpSpMkLst>
        </pc:grpChg>
        <pc:grpChg chg="add mod">
          <ac:chgData name="Nguyễn Bùi Kim Ngân" userId="5806d19b-dc7f-4496-a52b-e481010db9b6" providerId="ADAL" clId="{333D68FE-4548-4494-A4DB-0C9B21A3B004}" dt="2023-12-08T17:48:57.729" v="2276" actId="164"/>
          <ac:grpSpMkLst>
            <pc:docMk/>
            <pc:sldMk cId="789260965" sldId="301"/>
            <ac:grpSpMk id="148" creationId="{43878E3C-B725-AFB9-BDC9-7E0451B8FED9}"/>
          </ac:grpSpMkLst>
        </pc:grpChg>
        <pc:picChg chg="del">
          <ac:chgData name="Nguyễn Bùi Kim Ngân" userId="5806d19b-dc7f-4496-a52b-e481010db9b6" providerId="ADAL" clId="{333D68FE-4548-4494-A4DB-0C9B21A3B004}" dt="2023-12-08T13:19:29.351" v="1567" actId="478"/>
          <ac:picMkLst>
            <pc:docMk/>
            <pc:sldMk cId="789260965" sldId="301"/>
            <ac:picMk id="3" creationId="{28195683-E093-EE86-34AD-D0588E88D015}"/>
          </ac:picMkLst>
        </pc:picChg>
        <pc:picChg chg="del">
          <ac:chgData name="Nguyễn Bùi Kim Ngân" userId="5806d19b-dc7f-4496-a52b-e481010db9b6" providerId="ADAL" clId="{333D68FE-4548-4494-A4DB-0C9B21A3B004}" dt="2023-12-08T13:19:29.351" v="1567" actId="478"/>
          <ac:picMkLst>
            <pc:docMk/>
            <pc:sldMk cId="789260965" sldId="301"/>
            <ac:picMk id="13" creationId="{9FD7F4D0-9EEA-83A3-A7BB-127CADE79602}"/>
          </ac:picMkLst>
        </pc:picChg>
        <pc:picChg chg="del">
          <ac:chgData name="Nguyễn Bùi Kim Ngân" userId="5806d19b-dc7f-4496-a52b-e481010db9b6" providerId="ADAL" clId="{333D68FE-4548-4494-A4DB-0C9B21A3B004}" dt="2023-12-08T13:19:29.351" v="1567" actId="478"/>
          <ac:picMkLst>
            <pc:docMk/>
            <pc:sldMk cId="789260965" sldId="301"/>
            <ac:picMk id="14" creationId="{1371E423-C8F6-7B06-BD40-15F1A402998D}"/>
          </ac:picMkLst>
        </pc:picChg>
        <pc:picChg chg="add mod">
          <ac:chgData name="Nguyễn Bùi Kim Ngân" userId="5806d19b-dc7f-4496-a52b-e481010db9b6" providerId="ADAL" clId="{333D68FE-4548-4494-A4DB-0C9B21A3B004}" dt="2023-12-09T06:35:38.517" v="3273" actId="1076"/>
          <ac:picMkLst>
            <pc:docMk/>
            <pc:sldMk cId="789260965" sldId="301"/>
            <ac:picMk id="25" creationId="{AA370D69-2581-3BA7-3D47-EBEFAE6CBF51}"/>
          </ac:picMkLst>
        </pc:picChg>
        <pc:cxnChg chg="mod">
          <ac:chgData name="Nguyễn Bùi Kim Ngân" userId="5806d19b-dc7f-4496-a52b-e481010db9b6" providerId="ADAL" clId="{333D68FE-4548-4494-A4DB-0C9B21A3B004}" dt="2023-12-08T13:45:47.513" v="1706"/>
          <ac:cxnSpMkLst>
            <pc:docMk/>
            <pc:sldMk cId="789260965" sldId="301"/>
            <ac:cxnSpMk id="97" creationId="{7384B136-F9A6-4C5F-4DBE-90D4C77DE250}"/>
          </ac:cxnSpMkLst>
        </pc:cxnChg>
        <pc:cxnChg chg="mod">
          <ac:chgData name="Nguyễn Bùi Kim Ngân" userId="5806d19b-dc7f-4496-a52b-e481010db9b6" providerId="ADAL" clId="{333D68FE-4548-4494-A4DB-0C9B21A3B004}" dt="2023-12-08T13:45:47.513" v="1706"/>
          <ac:cxnSpMkLst>
            <pc:docMk/>
            <pc:sldMk cId="789260965" sldId="301"/>
            <ac:cxnSpMk id="98" creationId="{EC22740C-8B87-F612-9471-4C7E37AF913A}"/>
          </ac:cxnSpMkLst>
        </pc:cxnChg>
        <pc:cxnChg chg="mod">
          <ac:chgData name="Nguyễn Bùi Kim Ngân" userId="5806d19b-dc7f-4496-a52b-e481010db9b6" providerId="ADAL" clId="{333D68FE-4548-4494-A4DB-0C9B21A3B004}" dt="2023-12-08T13:45:47.513" v="1706"/>
          <ac:cxnSpMkLst>
            <pc:docMk/>
            <pc:sldMk cId="789260965" sldId="301"/>
            <ac:cxnSpMk id="99" creationId="{13B7EC6F-5BE1-133E-8175-F150C2F49CF0}"/>
          </ac:cxnSpMkLst>
        </pc:cxnChg>
        <pc:cxnChg chg="mod">
          <ac:chgData name="Nguyễn Bùi Kim Ngân" userId="5806d19b-dc7f-4496-a52b-e481010db9b6" providerId="ADAL" clId="{333D68FE-4548-4494-A4DB-0C9B21A3B004}" dt="2023-12-08T13:45:47.513" v="1706"/>
          <ac:cxnSpMkLst>
            <pc:docMk/>
            <pc:sldMk cId="789260965" sldId="301"/>
            <ac:cxnSpMk id="100" creationId="{8B1E160F-A73F-845B-C5AE-EE93E511481F}"/>
          </ac:cxnSpMkLst>
        </pc:cxnChg>
        <pc:cxnChg chg="mod">
          <ac:chgData name="Nguyễn Bùi Kim Ngân" userId="5806d19b-dc7f-4496-a52b-e481010db9b6" providerId="ADAL" clId="{333D68FE-4548-4494-A4DB-0C9B21A3B004}" dt="2023-12-08T13:45:47.513" v="1706"/>
          <ac:cxnSpMkLst>
            <pc:docMk/>
            <pc:sldMk cId="789260965" sldId="301"/>
            <ac:cxnSpMk id="101" creationId="{DC5CBD6B-E9A0-AA70-265F-82602AF1C6BC}"/>
          </ac:cxnSpMkLst>
        </pc:cxnChg>
      </pc:sldChg>
      <pc:sldChg chg="del">
        <pc:chgData name="Nguyễn Bùi Kim Ngân" userId="5806d19b-dc7f-4496-a52b-e481010db9b6" providerId="ADAL" clId="{333D68FE-4548-4494-A4DB-0C9B21A3B004}" dt="2023-12-08T09:35:15.212" v="1492" actId="47"/>
        <pc:sldMkLst>
          <pc:docMk/>
          <pc:sldMk cId="1932917256" sldId="302"/>
        </pc:sldMkLst>
      </pc:sldChg>
      <pc:sldChg chg="del">
        <pc:chgData name="Nguyễn Bùi Kim Ngân" userId="5806d19b-dc7f-4496-a52b-e481010db9b6" providerId="ADAL" clId="{333D68FE-4548-4494-A4DB-0C9B21A3B004}" dt="2023-12-08T09:35:13.380" v="1491" actId="47"/>
        <pc:sldMkLst>
          <pc:docMk/>
          <pc:sldMk cId="1274058009" sldId="303"/>
        </pc:sldMkLst>
      </pc:sldChg>
      <pc:sldChg chg="modSp mod">
        <pc:chgData name="Nguyễn Bùi Kim Ngân" userId="5806d19b-dc7f-4496-a52b-e481010db9b6" providerId="ADAL" clId="{333D68FE-4548-4494-A4DB-0C9B21A3B004}" dt="2023-12-09T07:31:27.459" v="3792" actId="20577"/>
        <pc:sldMkLst>
          <pc:docMk/>
          <pc:sldMk cId="1556892900" sldId="304"/>
        </pc:sldMkLst>
        <pc:spChg chg="mod">
          <ac:chgData name="Nguyễn Bùi Kim Ngân" userId="5806d19b-dc7f-4496-a52b-e481010db9b6" providerId="ADAL" clId="{333D68FE-4548-4494-A4DB-0C9B21A3B004}" dt="2023-12-09T07:31:27.459" v="3792" actId="20577"/>
          <ac:spMkLst>
            <pc:docMk/>
            <pc:sldMk cId="1556892900" sldId="304"/>
            <ac:spMk id="267" creationId="{00000000-0000-0000-0000-000000000000}"/>
          </ac:spMkLst>
        </pc:spChg>
      </pc:sldChg>
      <pc:sldChg chg="addSp delSp modSp mod modNotesTx">
        <pc:chgData name="Nguyễn Bùi Kim Ngân" userId="5806d19b-dc7f-4496-a52b-e481010db9b6" providerId="ADAL" clId="{333D68FE-4548-4494-A4DB-0C9B21A3B004}" dt="2023-12-09T07:30:11.548" v="3777" actId="207"/>
        <pc:sldMkLst>
          <pc:docMk/>
          <pc:sldMk cId="3582803267" sldId="305"/>
        </pc:sldMkLst>
        <pc:spChg chg="mod">
          <ac:chgData name="Nguyễn Bùi Kim Ngân" userId="5806d19b-dc7f-4496-a52b-e481010db9b6" providerId="ADAL" clId="{333D68FE-4548-4494-A4DB-0C9B21A3B004}" dt="2023-12-09T07:30:11.548" v="3777" actId="207"/>
          <ac:spMkLst>
            <pc:docMk/>
            <pc:sldMk cId="3582803267" sldId="305"/>
            <ac:spMk id="5" creationId="{45181A2E-5717-E437-939D-41612A2C679E}"/>
          </ac:spMkLst>
        </pc:spChg>
        <pc:spChg chg="mod">
          <ac:chgData name="Nguyễn Bùi Kim Ngân" userId="5806d19b-dc7f-4496-a52b-e481010db9b6" providerId="ADAL" clId="{333D68FE-4548-4494-A4DB-0C9B21A3B004}" dt="2023-12-09T07:28:35.605" v="3759"/>
          <ac:spMkLst>
            <pc:docMk/>
            <pc:sldMk cId="3582803267" sldId="305"/>
            <ac:spMk id="11" creationId="{181669F6-463F-1B8A-00F6-16AE33DE0AD0}"/>
          </ac:spMkLst>
        </pc:spChg>
        <pc:spChg chg="mod">
          <ac:chgData name="Nguyễn Bùi Kim Ngân" userId="5806d19b-dc7f-4496-a52b-e481010db9b6" providerId="ADAL" clId="{333D68FE-4548-4494-A4DB-0C9B21A3B004}" dt="2023-12-09T07:28:35.605" v="3759"/>
          <ac:spMkLst>
            <pc:docMk/>
            <pc:sldMk cId="3582803267" sldId="305"/>
            <ac:spMk id="13" creationId="{C2C852B3-A085-C276-F115-DEAACF48E986}"/>
          </ac:spMkLst>
        </pc:spChg>
        <pc:spChg chg="mod">
          <ac:chgData name="Nguyễn Bùi Kim Ngân" userId="5806d19b-dc7f-4496-a52b-e481010db9b6" providerId="ADAL" clId="{333D68FE-4548-4494-A4DB-0C9B21A3B004}" dt="2023-12-09T07:28:35.605" v="3759"/>
          <ac:spMkLst>
            <pc:docMk/>
            <pc:sldMk cId="3582803267" sldId="305"/>
            <ac:spMk id="14" creationId="{0535D113-657D-61BD-DBDF-2DB425B529E1}"/>
          </ac:spMkLst>
        </pc:spChg>
        <pc:spChg chg="mod">
          <ac:chgData name="Nguyễn Bùi Kim Ngân" userId="5806d19b-dc7f-4496-a52b-e481010db9b6" providerId="ADAL" clId="{333D68FE-4548-4494-A4DB-0C9B21A3B004}" dt="2023-12-09T07:28:35.605" v="3759"/>
          <ac:spMkLst>
            <pc:docMk/>
            <pc:sldMk cId="3582803267" sldId="305"/>
            <ac:spMk id="15" creationId="{BA70A5B3-9EDA-6001-654E-D0D791796CE6}"/>
          </ac:spMkLst>
        </pc:spChg>
        <pc:grpChg chg="add mod">
          <ac:chgData name="Nguyễn Bùi Kim Ngân" userId="5806d19b-dc7f-4496-a52b-e481010db9b6" providerId="ADAL" clId="{333D68FE-4548-4494-A4DB-0C9B21A3B004}" dt="2023-12-09T07:28:35.605" v="3759"/>
          <ac:grpSpMkLst>
            <pc:docMk/>
            <pc:sldMk cId="3582803267" sldId="305"/>
            <ac:grpSpMk id="4" creationId="{DE6B28B0-7560-004F-9B6D-434469CD5518}"/>
          </ac:grpSpMkLst>
        </pc:grpChg>
        <pc:grpChg chg="del">
          <ac:chgData name="Nguyễn Bùi Kim Ngân" userId="5806d19b-dc7f-4496-a52b-e481010db9b6" providerId="ADAL" clId="{333D68FE-4548-4494-A4DB-0C9B21A3B004}" dt="2023-12-09T07:28:34.909" v="3758" actId="478"/>
          <ac:grpSpMkLst>
            <pc:docMk/>
            <pc:sldMk cId="3582803267" sldId="305"/>
            <ac:grpSpMk id="12" creationId="{1C3205DD-3044-7619-85EA-718DB52229A0}"/>
          </ac:grpSpMkLst>
        </pc:grpChg>
        <pc:picChg chg="del">
          <ac:chgData name="Nguyễn Bùi Kim Ngân" userId="5806d19b-dc7f-4496-a52b-e481010db9b6" providerId="ADAL" clId="{333D68FE-4548-4494-A4DB-0C9B21A3B004}" dt="2023-12-08T17:52:52.024" v="2300" actId="478"/>
          <ac:picMkLst>
            <pc:docMk/>
            <pc:sldMk cId="3582803267" sldId="305"/>
            <ac:picMk id="5" creationId="{E272D510-A5DC-D5CA-7106-4B55369DA58F}"/>
          </ac:picMkLst>
        </pc:picChg>
        <pc:picChg chg="add mod">
          <ac:chgData name="Nguyễn Bùi Kim Ngân" userId="5806d19b-dc7f-4496-a52b-e481010db9b6" providerId="ADAL" clId="{333D68FE-4548-4494-A4DB-0C9B21A3B004}" dt="2023-12-08T17:53:21.754" v="2314" actId="1035"/>
          <ac:picMkLst>
            <pc:docMk/>
            <pc:sldMk cId="3582803267" sldId="305"/>
            <ac:picMk id="10" creationId="{4F594565-15A4-AB77-7E39-D5B0A34A6E13}"/>
          </ac:picMkLst>
        </pc:picChg>
      </pc:sldChg>
      <pc:sldChg chg="addSp delSp modSp add del mod ord">
        <pc:chgData name="Nguyễn Bùi Kim Ngân" userId="5806d19b-dc7f-4496-a52b-e481010db9b6" providerId="ADAL" clId="{333D68FE-4548-4494-A4DB-0C9B21A3B004}" dt="2023-12-08T18:02:33.093" v="2597" actId="47"/>
        <pc:sldMkLst>
          <pc:docMk/>
          <pc:sldMk cId="1731167191" sldId="306"/>
        </pc:sldMkLst>
        <pc:spChg chg="add del mod">
          <ac:chgData name="Nguyễn Bùi Kim Ngân" userId="5806d19b-dc7f-4496-a52b-e481010db9b6" providerId="ADAL" clId="{333D68FE-4548-4494-A4DB-0C9B21A3B004}" dt="2023-12-08T17:59:36.439" v="2492" actId="478"/>
          <ac:spMkLst>
            <pc:docMk/>
            <pc:sldMk cId="1731167191" sldId="306"/>
            <ac:spMk id="4" creationId="{32502726-5761-CE81-D64A-2D02D1FEDABA}"/>
          </ac:spMkLst>
        </pc:spChg>
      </pc:sldChg>
      <pc:sldChg chg="delSp modSp del mod delAnim">
        <pc:chgData name="Nguyễn Bùi Kim Ngân" userId="5806d19b-dc7f-4496-a52b-e481010db9b6" providerId="ADAL" clId="{333D68FE-4548-4494-A4DB-0C9B21A3B004}" dt="2023-12-08T17:50:34.450" v="2292" actId="47"/>
        <pc:sldMkLst>
          <pc:docMk/>
          <pc:sldMk cId="2800705283" sldId="307"/>
        </pc:sldMkLst>
        <pc:spChg chg="mod">
          <ac:chgData name="Nguyễn Bùi Kim Ngân" userId="5806d19b-dc7f-4496-a52b-e481010db9b6" providerId="ADAL" clId="{333D68FE-4548-4494-A4DB-0C9B21A3B004}" dt="2023-12-08T13:52:20.278" v="1749" actId="6549"/>
          <ac:spMkLst>
            <pc:docMk/>
            <pc:sldMk cId="2800705283" sldId="307"/>
            <ac:spMk id="26" creationId="{C699DB92-D173-7500-79C3-AB47BC71A589}"/>
          </ac:spMkLst>
        </pc:spChg>
        <pc:grpChg chg="del">
          <ac:chgData name="Nguyễn Bùi Kim Ngân" userId="5806d19b-dc7f-4496-a52b-e481010db9b6" providerId="ADAL" clId="{333D68FE-4548-4494-A4DB-0C9B21A3B004}" dt="2023-12-08T13:52:24.042" v="1750" actId="478"/>
          <ac:grpSpMkLst>
            <pc:docMk/>
            <pc:sldMk cId="2800705283" sldId="307"/>
            <ac:grpSpMk id="11" creationId="{BDFE2DA6-EF6E-7EBE-046D-FBBDF01F0233}"/>
          </ac:grpSpMkLst>
        </pc:grpChg>
      </pc:sldChg>
      <pc:sldChg chg="del">
        <pc:chgData name="Nguyễn Bùi Kim Ngân" userId="5806d19b-dc7f-4496-a52b-e481010db9b6" providerId="ADAL" clId="{333D68FE-4548-4494-A4DB-0C9B21A3B004}" dt="2023-12-08T18:34:21.131" v="3269" actId="47"/>
        <pc:sldMkLst>
          <pc:docMk/>
          <pc:sldMk cId="181170116" sldId="308"/>
        </pc:sldMkLst>
      </pc:sldChg>
      <pc:sldChg chg="del">
        <pc:chgData name="Nguyễn Bùi Kim Ngân" userId="5806d19b-dc7f-4496-a52b-e481010db9b6" providerId="ADAL" clId="{333D68FE-4548-4494-A4DB-0C9B21A3B004}" dt="2023-12-08T18:34:21.792" v="3270" actId="47"/>
        <pc:sldMkLst>
          <pc:docMk/>
          <pc:sldMk cId="3344594305" sldId="309"/>
        </pc:sldMkLst>
      </pc:sldChg>
      <pc:sldChg chg="modSp mod">
        <pc:chgData name="Nguyễn Bùi Kim Ngân" userId="5806d19b-dc7f-4496-a52b-e481010db9b6" providerId="ADAL" clId="{333D68FE-4548-4494-A4DB-0C9B21A3B004}" dt="2023-12-09T07:31:51.557" v="3803" actId="20577"/>
        <pc:sldMkLst>
          <pc:docMk/>
          <pc:sldMk cId="2524486095" sldId="310"/>
        </pc:sldMkLst>
        <pc:spChg chg="mod">
          <ac:chgData name="Nguyễn Bùi Kim Ngân" userId="5806d19b-dc7f-4496-a52b-e481010db9b6" providerId="ADAL" clId="{333D68FE-4548-4494-A4DB-0C9B21A3B004}" dt="2023-12-09T07:31:51.557" v="3803" actId="20577"/>
          <ac:spMkLst>
            <pc:docMk/>
            <pc:sldMk cId="2524486095" sldId="310"/>
            <ac:spMk id="267" creationId="{00000000-0000-0000-0000-000000000000}"/>
          </ac:spMkLst>
        </pc:spChg>
      </pc:sldChg>
      <pc:sldChg chg="modSp mod modNotesTx">
        <pc:chgData name="Nguyễn Bùi Kim Ngân" userId="5806d19b-dc7f-4496-a52b-e481010db9b6" providerId="ADAL" clId="{333D68FE-4548-4494-A4DB-0C9B21A3B004}" dt="2023-12-11T09:26:44.964" v="4108" actId="13926"/>
        <pc:sldMkLst>
          <pc:docMk/>
          <pc:sldMk cId="1563690178" sldId="311"/>
        </pc:sldMkLst>
        <pc:spChg chg="mod">
          <ac:chgData name="Nguyễn Bùi Kim Ngân" userId="5806d19b-dc7f-4496-a52b-e481010db9b6" providerId="ADAL" clId="{333D68FE-4548-4494-A4DB-0C9B21A3B004}" dt="2023-12-11T09:26:44.964" v="4108" actId="13926"/>
          <ac:spMkLst>
            <pc:docMk/>
            <pc:sldMk cId="1563690178" sldId="311"/>
            <ac:spMk id="2" creationId="{64CFFF18-5A3E-E537-71CF-8E1EE03A7E39}"/>
          </ac:spMkLst>
        </pc:spChg>
        <pc:graphicFrameChg chg="mod modGraphic">
          <ac:chgData name="Nguyễn Bùi Kim Ngân" userId="5806d19b-dc7f-4496-a52b-e481010db9b6" providerId="ADAL" clId="{333D68FE-4548-4494-A4DB-0C9B21A3B004}" dt="2023-12-09T07:35:14.452" v="3854" actId="20577"/>
          <ac:graphicFrameMkLst>
            <pc:docMk/>
            <pc:sldMk cId="1563690178" sldId="311"/>
            <ac:graphicFrameMk id="5" creationId="{E96CC8E8-B2E5-3203-C034-5F02AE3B3880}"/>
          </ac:graphicFrameMkLst>
        </pc:graphicFrameChg>
      </pc:sldChg>
      <pc:sldChg chg="addSp delSp modSp mod modNotesTx">
        <pc:chgData name="Nguyễn Bùi Kim Ngân" userId="5806d19b-dc7f-4496-a52b-e481010db9b6" providerId="ADAL" clId="{333D68FE-4548-4494-A4DB-0C9B21A3B004}" dt="2023-12-09T07:51:53.095" v="4017" actId="121"/>
        <pc:sldMkLst>
          <pc:docMk/>
          <pc:sldMk cId="792461807" sldId="312"/>
        </pc:sldMkLst>
        <pc:spChg chg="mod">
          <ac:chgData name="Nguyễn Bùi Kim Ngân" userId="5806d19b-dc7f-4496-a52b-e481010db9b6" providerId="ADAL" clId="{333D68FE-4548-4494-A4DB-0C9B21A3B004}" dt="2023-12-09T07:50:41.932" v="3995" actId="20577"/>
          <ac:spMkLst>
            <pc:docMk/>
            <pc:sldMk cId="792461807" sldId="312"/>
            <ac:spMk id="2" creationId="{64CFFF18-5A3E-E537-71CF-8E1EE03A7E39}"/>
          </ac:spMkLst>
        </pc:spChg>
        <pc:graphicFrameChg chg="del modGraphic">
          <ac:chgData name="Nguyễn Bùi Kim Ngân" userId="5806d19b-dc7f-4496-a52b-e481010db9b6" providerId="ADAL" clId="{333D68FE-4548-4494-A4DB-0C9B21A3B004}" dt="2023-12-09T07:42:12.901" v="3886" actId="478"/>
          <ac:graphicFrameMkLst>
            <pc:docMk/>
            <pc:sldMk cId="792461807" sldId="312"/>
            <ac:graphicFrameMk id="5" creationId="{E76ED8BF-FAEE-DBEF-088C-98BA87DE2D1A}"/>
          </ac:graphicFrameMkLst>
        </pc:graphicFrameChg>
        <pc:graphicFrameChg chg="add mod modGraphic">
          <ac:chgData name="Nguyễn Bùi Kim Ngân" userId="5806d19b-dc7f-4496-a52b-e481010db9b6" providerId="ADAL" clId="{333D68FE-4548-4494-A4DB-0C9B21A3B004}" dt="2023-12-09T07:51:53.095" v="4017" actId="121"/>
          <ac:graphicFrameMkLst>
            <pc:docMk/>
            <pc:sldMk cId="792461807" sldId="312"/>
            <ac:graphicFrameMk id="8" creationId="{4703CA17-58CB-7C9D-F5F3-4849E89A40D8}"/>
          </ac:graphicFrameMkLst>
        </pc:graphicFrameChg>
      </pc:sldChg>
      <pc:sldChg chg="modSp mod">
        <pc:chgData name="Nguyễn Bùi Kim Ngân" userId="5806d19b-dc7f-4496-a52b-e481010db9b6" providerId="ADAL" clId="{333D68FE-4548-4494-A4DB-0C9B21A3B004}" dt="2023-12-09T07:51:24.120" v="4016" actId="20577"/>
        <pc:sldMkLst>
          <pc:docMk/>
          <pc:sldMk cId="2402479250" sldId="313"/>
        </pc:sldMkLst>
        <pc:spChg chg="mod">
          <ac:chgData name="Nguyễn Bùi Kim Ngân" userId="5806d19b-dc7f-4496-a52b-e481010db9b6" providerId="ADAL" clId="{333D68FE-4548-4494-A4DB-0C9B21A3B004}" dt="2023-12-09T07:51:24.120" v="4016" actId="20577"/>
          <ac:spMkLst>
            <pc:docMk/>
            <pc:sldMk cId="2402479250" sldId="313"/>
            <ac:spMk id="267" creationId="{00000000-0000-0000-0000-000000000000}"/>
          </ac:spMkLst>
        </pc:spChg>
      </pc:sldChg>
      <pc:sldChg chg="modSp mod">
        <pc:chgData name="Nguyễn Bùi Kim Ngân" userId="5806d19b-dc7f-4496-a52b-e481010db9b6" providerId="ADAL" clId="{333D68FE-4548-4494-A4DB-0C9B21A3B004}" dt="2023-12-09T07:57:54.809" v="4075" actId="1076"/>
        <pc:sldMkLst>
          <pc:docMk/>
          <pc:sldMk cId="1185309649" sldId="314"/>
        </pc:sldMkLst>
        <pc:spChg chg="mod">
          <ac:chgData name="Nguyễn Bùi Kim Ngân" userId="5806d19b-dc7f-4496-a52b-e481010db9b6" providerId="ADAL" clId="{333D68FE-4548-4494-A4DB-0C9B21A3B004}" dt="2023-12-09T07:57:47.522" v="4074" actId="14100"/>
          <ac:spMkLst>
            <pc:docMk/>
            <pc:sldMk cId="1185309649" sldId="314"/>
            <ac:spMk id="25" creationId="{9E9EA87B-C194-F1F4-C630-FBA2F7986CE4}"/>
          </ac:spMkLst>
        </pc:spChg>
        <pc:spChg chg="mod">
          <ac:chgData name="Nguyễn Bùi Kim Ngân" userId="5806d19b-dc7f-4496-a52b-e481010db9b6" providerId="ADAL" clId="{333D68FE-4548-4494-A4DB-0C9B21A3B004}" dt="2023-12-09T07:57:54.809" v="4075" actId="1076"/>
          <ac:spMkLst>
            <pc:docMk/>
            <pc:sldMk cId="1185309649" sldId="314"/>
            <ac:spMk id="28" creationId="{C4B60FF5-ED09-22CC-96F5-32D4AFE08C5D}"/>
          </ac:spMkLst>
        </pc:spChg>
        <pc:spChg chg="mod">
          <ac:chgData name="Nguyễn Bùi Kim Ngân" userId="5806d19b-dc7f-4496-a52b-e481010db9b6" providerId="ADAL" clId="{333D68FE-4548-4494-A4DB-0C9B21A3B004}" dt="2023-12-09T07:53:36.125" v="4036"/>
          <ac:spMkLst>
            <pc:docMk/>
            <pc:sldMk cId="1185309649" sldId="314"/>
            <ac:spMk id="32" creationId="{9C19144A-AC8B-FF5F-3E55-46176A1D79E7}"/>
          </ac:spMkLst>
        </pc:spChg>
        <pc:spChg chg="mod">
          <ac:chgData name="Nguyễn Bùi Kim Ngân" userId="5806d19b-dc7f-4496-a52b-e481010db9b6" providerId="ADAL" clId="{333D68FE-4548-4494-A4DB-0C9B21A3B004}" dt="2023-12-09T07:55:15.295" v="4056" actId="14100"/>
          <ac:spMkLst>
            <pc:docMk/>
            <pc:sldMk cId="1185309649" sldId="314"/>
            <ac:spMk id="33" creationId="{EACDC1BC-7DD9-3602-892F-9855E258EC5E}"/>
          </ac:spMkLst>
        </pc:spChg>
        <pc:spChg chg="mod">
          <ac:chgData name="Nguyễn Bùi Kim Ngân" userId="5806d19b-dc7f-4496-a52b-e481010db9b6" providerId="ADAL" clId="{333D68FE-4548-4494-A4DB-0C9B21A3B004}" dt="2023-12-09T07:55:06.766" v="4055" actId="1035"/>
          <ac:spMkLst>
            <pc:docMk/>
            <pc:sldMk cId="1185309649" sldId="314"/>
            <ac:spMk id="36" creationId="{BC2A938E-3A1F-B0F1-E0DD-B68A8701193A}"/>
          </ac:spMkLst>
        </pc:spChg>
        <pc:grpChg chg="mod">
          <ac:chgData name="Nguyễn Bùi Kim Ngân" userId="5806d19b-dc7f-4496-a52b-e481010db9b6" providerId="ADAL" clId="{333D68FE-4548-4494-A4DB-0C9B21A3B004}" dt="2023-12-09T07:57:37.595" v="4072" actId="1076"/>
          <ac:grpSpMkLst>
            <pc:docMk/>
            <pc:sldMk cId="1185309649" sldId="314"/>
            <ac:grpSpMk id="24" creationId="{1E50977E-9FC1-04A4-9CE3-2435088AD844}"/>
          </ac:grpSpMkLst>
        </pc:grpChg>
        <pc:cxnChg chg="mod">
          <ac:chgData name="Nguyễn Bùi Kim Ngân" userId="5806d19b-dc7f-4496-a52b-e481010db9b6" providerId="ADAL" clId="{333D68FE-4548-4494-A4DB-0C9B21A3B004}" dt="2023-12-09T07:55:15.295" v="4056" actId="14100"/>
          <ac:cxnSpMkLst>
            <pc:docMk/>
            <pc:sldMk cId="1185309649" sldId="314"/>
            <ac:cxnSpMk id="21" creationId="{475B0107-2185-BA7C-C393-E2DB66D99E71}"/>
          </ac:cxnSpMkLst>
        </pc:cxnChg>
        <pc:cxnChg chg="mod">
          <ac:chgData name="Nguyễn Bùi Kim Ngân" userId="5806d19b-dc7f-4496-a52b-e481010db9b6" providerId="ADAL" clId="{333D68FE-4548-4494-A4DB-0C9B21A3B004}" dt="2023-12-09T07:57:47.522" v="4074" actId="14100"/>
          <ac:cxnSpMkLst>
            <pc:docMk/>
            <pc:sldMk cId="1185309649" sldId="314"/>
            <ac:cxnSpMk id="26" creationId="{A56DE376-28C3-EDA6-E43A-554D86B1AD89}"/>
          </ac:cxnSpMkLst>
        </pc:cxnChg>
        <pc:cxnChg chg="mod">
          <ac:chgData name="Nguyễn Bùi Kim Ngân" userId="5806d19b-dc7f-4496-a52b-e481010db9b6" providerId="ADAL" clId="{333D68FE-4548-4494-A4DB-0C9B21A3B004}" dt="2023-12-09T07:57:47.522" v="4074" actId="14100"/>
          <ac:cxnSpMkLst>
            <pc:docMk/>
            <pc:sldMk cId="1185309649" sldId="314"/>
            <ac:cxnSpMk id="30" creationId="{629B3D73-592F-81FA-A693-F0E74EBAF493}"/>
          </ac:cxnSpMkLst>
        </pc:cxnChg>
        <pc:cxnChg chg="mod">
          <ac:chgData name="Nguyễn Bùi Kim Ngân" userId="5806d19b-dc7f-4496-a52b-e481010db9b6" providerId="ADAL" clId="{333D68FE-4548-4494-A4DB-0C9B21A3B004}" dt="2023-12-09T07:55:15.295" v="4056" actId="14100"/>
          <ac:cxnSpMkLst>
            <pc:docMk/>
            <pc:sldMk cId="1185309649" sldId="314"/>
            <ac:cxnSpMk id="34" creationId="{4F5F7856-A612-6CB0-997C-A2F414D9F43E}"/>
          </ac:cxnSpMkLst>
        </pc:cxnChg>
      </pc:sldChg>
      <pc:sldChg chg="add del">
        <pc:chgData name="Nguyễn Bùi Kim Ngân" userId="5806d19b-dc7f-4496-a52b-e481010db9b6" providerId="ADAL" clId="{333D68FE-4548-4494-A4DB-0C9B21A3B004}" dt="2023-12-09T07:50:51.390" v="3996" actId="47"/>
        <pc:sldMkLst>
          <pc:docMk/>
          <pc:sldMk cId="2990648932" sldId="316"/>
        </pc:sldMkLst>
      </pc:sldChg>
      <pc:sldChg chg="addSp delSp modSp add mod ord modNotesTx">
        <pc:chgData name="Nguyễn Bùi Kim Ngân" userId="5806d19b-dc7f-4496-a52b-e481010db9b6" providerId="ADAL" clId="{333D68FE-4548-4494-A4DB-0C9B21A3B004}" dt="2023-12-08T18:08:17.851" v="2827" actId="478"/>
        <pc:sldMkLst>
          <pc:docMk/>
          <pc:sldMk cId="3353602281" sldId="317"/>
        </pc:sldMkLst>
        <pc:spChg chg="mod">
          <ac:chgData name="Nguyễn Bùi Kim Ngân" userId="5806d19b-dc7f-4496-a52b-e481010db9b6" providerId="ADAL" clId="{333D68FE-4548-4494-A4DB-0C9B21A3B004}" dt="2023-12-08T04:39:49.741" v="505" actId="20577"/>
          <ac:spMkLst>
            <pc:docMk/>
            <pc:sldMk cId="3353602281" sldId="317"/>
            <ac:spMk id="2" creationId="{90479CC0-E8C6-2DE9-3C44-C913EAD3E6D9}"/>
          </ac:spMkLst>
        </pc:spChg>
        <pc:spChg chg="del">
          <ac:chgData name="Nguyễn Bùi Kim Ngân" userId="5806d19b-dc7f-4496-a52b-e481010db9b6" providerId="ADAL" clId="{333D68FE-4548-4494-A4DB-0C9B21A3B004}" dt="2023-12-08T04:41:01.207" v="508" actId="478"/>
          <ac:spMkLst>
            <pc:docMk/>
            <pc:sldMk cId="3353602281" sldId="317"/>
            <ac:spMk id="7" creationId="{5E8F6230-382C-E336-0D4C-F4382AC15D53}"/>
          </ac:spMkLst>
        </pc:spChg>
        <pc:spChg chg="mod">
          <ac:chgData name="Nguyễn Bùi Kim Ngân" userId="5806d19b-dc7f-4496-a52b-e481010db9b6" providerId="ADAL" clId="{333D68FE-4548-4494-A4DB-0C9B21A3B004}" dt="2023-12-08T09:33:05.066" v="1464" actId="5793"/>
          <ac:spMkLst>
            <pc:docMk/>
            <pc:sldMk cId="3353602281" sldId="317"/>
            <ac:spMk id="8" creationId="{68F22381-CB24-B9B4-0B7C-40D24A3A429F}"/>
          </ac:spMkLst>
        </pc:spChg>
        <pc:spChg chg="del">
          <ac:chgData name="Nguyễn Bùi Kim Ngân" userId="5806d19b-dc7f-4496-a52b-e481010db9b6" providerId="ADAL" clId="{333D68FE-4548-4494-A4DB-0C9B21A3B004}" dt="2023-12-08T18:08:17.851" v="2827" actId="478"/>
          <ac:spMkLst>
            <pc:docMk/>
            <pc:sldMk cId="3353602281" sldId="317"/>
            <ac:spMk id="12" creationId="{8A619628-A87D-9265-DDC3-E5C6B104810B}"/>
          </ac:spMkLst>
        </pc:spChg>
        <pc:spChg chg="add del">
          <ac:chgData name="Nguyễn Bùi Kim Ngân" userId="5806d19b-dc7f-4496-a52b-e481010db9b6" providerId="ADAL" clId="{333D68FE-4548-4494-A4DB-0C9B21A3B004}" dt="2023-12-08T04:46:41.951" v="520"/>
          <ac:spMkLst>
            <pc:docMk/>
            <pc:sldMk cId="3353602281" sldId="317"/>
            <ac:spMk id="14" creationId="{F80B3DC1-115A-BFC6-56C7-97F92A809162}"/>
          </ac:spMkLst>
        </pc:spChg>
        <pc:spChg chg="mod">
          <ac:chgData name="Nguyễn Bùi Kim Ngân" userId="5806d19b-dc7f-4496-a52b-e481010db9b6" providerId="ADAL" clId="{333D68FE-4548-4494-A4DB-0C9B21A3B004}" dt="2023-12-08T05:12:01.907" v="914" actId="20577"/>
          <ac:spMkLst>
            <pc:docMk/>
            <pc:sldMk cId="3353602281" sldId="317"/>
            <ac:spMk id="31" creationId="{C6E4D393-34A4-172C-A6AA-F4024D546734}"/>
          </ac:spMkLst>
        </pc:spChg>
        <pc:spChg chg="mod">
          <ac:chgData name="Nguyễn Bùi Kim Ngân" userId="5806d19b-dc7f-4496-a52b-e481010db9b6" providerId="ADAL" clId="{333D68FE-4548-4494-A4DB-0C9B21A3B004}" dt="2023-12-08T05:11:56.007" v="908" actId="20577"/>
          <ac:spMkLst>
            <pc:docMk/>
            <pc:sldMk cId="3353602281" sldId="317"/>
            <ac:spMk id="38" creationId="{7415AF9E-7A5D-CA51-F364-AE916F9716D3}"/>
          </ac:spMkLst>
        </pc:spChg>
        <pc:spChg chg="add del mod">
          <ac:chgData name="Nguyễn Bùi Kim Ngân" userId="5806d19b-dc7f-4496-a52b-e481010db9b6" providerId="ADAL" clId="{333D68FE-4548-4494-A4DB-0C9B21A3B004}" dt="2023-12-08T04:56:01.652" v="712" actId="478"/>
          <ac:spMkLst>
            <pc:docMk/>
            <pc:sldMk cId="3353602281" sldId="317"/>
            <ac:spMk id="39" creationId="{D1599A65-3460-1BFD-E8BD-130A235A457A}"/>
          </ac:spMkLst>
        </pc:spChg>
        <pc:spChg chg="add mod topLvl">
          <ac:chgData name="Nguyễn Bùi Kim Ngân" userId="5806d19b-dc7f-4496-a52b-e481010db9b6" providerId="ADAL" clId="{333D68FE-4548-4494-A4DB-0C9B21A3B004}" dt="2023-12-08T08:18:41.109" v="1010" actId="164"/>
          <ac:spMkLst>
            <pc:docMk/>
            <pc:sldMk cId="3353602281" sldId="317"/>
            <ac:spMk id="44" creationId="{423737A5-76AA-E40B-899F-7DA8FCD945B3}"/>
          </ac:spMkLst>
        </pc:spChg>
        <pc:spChg chg="mod">
          <ac:chgData name="Nguyễn Bùi Kim Ngân" userId="5806d19b-dc7f-4496-a52b-e481010db9b6" providerId="ADAL" clId="{333D68FE-4548-4494-A4DB-0C9B21A3B004}" dt="2023-12-08T05:11:58.720" v="910" actId="20577"/>
          <ac:spMkLst>
            <pc:docMk/>
            <pc:sldMk cId="3353602281" sldId="317"/>
            <ac:spMk id="45" creationId="{8433DF7D-B671-C5F7-499D-C2E225B88BB7}"/>
          </ac:spMkLst>
        </pc:spChg>
        <pc:spChg chg="add mod">
          <ac:chgData name="Nguyễn Bùi Kim Ngân" userId="5806d19b-dc7f-4496-a52b-e481010db9b6" providerId="ADAL" clId="{333D68FE-4548-4494-A4DB-0C9B21A3B004}" dt="2023-12-08T08:18:50.333" v="1011" actId="164"/>
          <ac:spMkLst>
            <pc:docMk/>
            <pc:sldMk cId="3353602281" sldId="317"/>
            <ac:spMk id="54" creationId="{45DF95E6-69FB-D559-2616-BA513B8C013C}"/>
          </ac:spMkLst>
        </pc:spChg>
        <pc:spChg chg="mod">
          <ac:chgData name="Nguyễn Bùi Kim Ngân" userId="5806d19b-dc7f-4496-a52b-e481010db9b6" providerId="ADAL" clId="{333D68FE-4548-4494-A4DB-0C9B21A3B004}" dt="2023-12-08T05:11:48.317" v="904" actId="20577"/>
          <ac:spMkLst>
            <pc:docMk/>
            <pc:sldMk cId="3353602281" sldId="317"/>
            <ac:spMk id="55" creationId="{E0612093-BBB1-B6AA-51B6-649D735A6538}"/>
          </ac:spMkLst>
        </pc:spChg>
        <pc:spChg chg="add mod">
          <ac:chgData name="Nguyễn Bùi Kim Ngân" userId="5806d19b-dc7f-4496-a52b-e481010db9b6" providerId="ADAL" clId="{333D68FE-4548-4494-A4DB-0C9B21A3B004}" dt="2023-12-08T08:18:50.333" v="1011" actId="164"/>
          <ac:spMkLst>
            <pc:docMk/>
            <pc:sldMk cId="3353602281" sldId="317"/>
            <ac:spMk id="56" creationId="{F16AE711-92CB-5C73-BD79-10F3946CB03F}"/>
          </ac:spMkLst>
        </pc:spChg>
        <pc:spChg chg="mod">
          <ac:chgData name="Nguyễn Bùi Kim Ngân" userId="5806d19b-dc7f-4496-a52b-e481010db9b6" providerId="ADAL" clId="{333D68FE-4548-4494-A4DB-0C9B21A3B004}" dt="2023-12-08T04:24:18.290" v="411" actId="165"/>
          <ac:spMkLst>
            <pc:docMk/>
            <pc:sldMk cId="3353602281" sldId="317"/>
            <ac:spMk id="57" creationId="{8BF8447E-10F3-D9EC-C8D0-6038601563DA}"/>
          </ac:spMkLst>
        </pc:spChg>
        <pc:spChg chg="mod">
          <ac:chgData name="Nguyễn Bùi Kim Ngân" userId="5806d19b-dc7f-4496-a52b-e481010db9b6" providerId="ADAL" clId="{333D68FE-4548-4494-A4DB-0C9B21A3B004}" dt="2023-12-08T04:24:18.290" v="411" actId="165"/>
          <ac:spMkLst>
            <pc:docMk/>
            <pc:sldMk cId="3353602281" sldId="317"/>
            <ac:spMk id="58" creationId="{81FE51DA-A474-7297-B998-6F6CC8C45B2D}"/>
          </ac:spMkLst>
        </pc:spChg>
        <pc:spChg chg="mod">
          <ac:chgData name="Nguyễn Bùi Kim Ngân" userId="5806d19b-dc7f-4496-a52b-e481010db9b6" providerId="ADAL" clId="{333D68FE-4548-4494-A4DB-0C9B21A3B004}" dt="2023-12-08T04:24:18.290" v="411" actId="165"/>
          <ac:spMkLst>
            <pc:docMk/>
            <pc:sldMk cId="3353602281" sldId="317"/>
            <ac:spMk id="59" creationId="{F17FED26-B87B-DDC3-A96A-5B0B69FADD2B}"/>
          </ac:spMkLst>
        </pc:spChg>
        <pc:spChg chg="add mod">
          <ac:chgData name="Nguyễn Bùi Kim Ngân" userId="5806d19b-dc7f-4496-a52b-e481010db9b6" providerId="ADAL" clId="{333D68FE-4548-4494-A4DB-0C9B21A3B004}" dt="2023-12-08T08:18:50.333" v="1011" actId="164"/>
          <ac:spMkLst>
            <pc:docMk/>
            <pc:sldMk cId="3353602281" sldId="317"/>
            <ac:spMk id="61" creationId="{3EC25309-62AF-9496-D5F3-CBEB118D93B0}"/>
          </ac:spMkLst>
        </pc:spChg>
        <pc:spChg chg="mod">
          <ac:chgData name="Nguyễn Bùi Kim Ngân" userId="5806d19b-dc7f-4496-a52b-e481010db9b6" providerId="ADAL" clId="{333D68FE-4548-4494-A4DB-0C9B21A3B004}" dt="2023-12-08T05:11:44.924" v="902" actId="20577"/>
          <ac:spMkLst>
            <pc:docMk/>
            <pc:sldMk cId="3353602281" sldId="317"/>
            <ac:spMk id="62" creationId="{2655886F-F2D4-8BAD-476A-60D04A912E80}"/>
          </ac:spMkLst>
        </pc:spChg>
        <pc:spChg chg="add mod">
          <ac:chgData name="Nguyễn Bùi Kim Ngân" userId="5806d19b-dc7f-4496-a52b-e481010db9b6" providerId="ADAL" clId="{333D68FE-4548-4494-A4DB-0C9B21A3B004}" dt="2023-12-08T08:18:50.333" v="1011" actId="164"/>
          <ac:spMkLst>
            <pc:docMk/>
            <pc:sldMk cId="3353602281" sldId="317"/>
            <ac:spMk id="63" creationId="{4C840313-12FB-D6DE-3521-5EA3DFA5A4A0}"/>
          </ac:spMkLst>
        </pc:spChg>
        <pc:spChg chg="mod">
          <ac:chgData name="Nguyễn Bùi Kim Ngân" userId="5806d19b-dc7f-4496-a52b-e481010db9b6" providerId="ADAL" clId="{333D68FE-4548-4494-A4DB-0C9B21A3B004}" dt="2023-12-08T04:24:18.290" v="411" actId="165"/>
          <ac:spMkLst>
            <pc:docMk/>
            <pc:sldMk cId="3353602281" sldId="317"/>
            <ac:spMk id="64" creationId="{9508B3A1-F728-AF76-ABFC-36D37D367B9C}"/>
          </ac:spMkLst>
        </pc:spChg>
        <pc:spChg chg="mod">
          <ac:chgData name="Nguyễn Bùi Kim Ngân" userId="5806d19b-dc7f-4496-a52b-e481010db9b6" providerId="ADAL" clId="{333D68FE-4548-4494-A4DB-0C9B21A3B004}" dt="2023-12-08T04:24:18.290" v="411" actId="165"/>
          <ac:spMkLst>
            <pc:docMk/>
            <pc:sldMk cId="3353602281" sldId="317"/>
            <ac:spMk id="65" creationId="{64B1C36E-D9EC-58B3-FBA0-562877ADE455}"/>
          </ac:spMkLst>
        </pc:spChg>
        <pc:spChg chg="mod">
          <ac:chgData name="Nguyễn Bùi Kim Ngân" userId="5806d19b-dc7f-4496-a52b-e481010db9b6" providerId="ADAL" clId="{333D68FE-4548-4494-A4DB-0C9B21A3B004}" dt="2023-12-08T04:24:18.290" v="411" actId="165"/>
          <ac:spMkLst>
            <pc:docMk/>
            <pc:sldMk cId="3353602281" sldId="317"/>
            <ac:spMk id="66" creationId="{D5990682-BBD1-B706-8748-8C835F3C2E85}"/>
          </ac:spMkLst>
        </pc:spChg>
        <pc:spChg chg="add del mod">
          <ac:chgData name="Nguyễn Bùi Kim Ngân" userId="5806d19b-dc7f-4496-a52b-e481010db9b6" providerId="ADAL" clId="{333D68FE-4548-4494-A4DB-0C9B21A3B004}" dt="2023-12-08T05:04:57.345" v="877"/>
          <ac:spMkLst>
            <pc:docMk/>
            <pc:sldMk cId="3353602281" sldId="317"/>
            <ac:spMk id="68" creationId="{0F45280F-27CA-CCE3-8E1F-F86FCF0AB24B}"/>
          </ac:spMkLst>
        </pc:spChg>
        <pc:spChg chg="mod">
          <ac:chgData name="Nguyễn Bùi Kim Ngân" userId="5806d19b-dc7f-4496-a52b-e481010db9b6" providerId="ADAL" clId="{333D68FE-4548-4494-A4DB-0C9B21A3B004}" dt="2023-12-08T05:11:40.836" v="900" actId="20577"/>
          <ac:spMkLst>
            <pc:docMk/>
            <pc:sldMk cId="3353602281" sldId="317"/>
            <ac:spMk id="69" creationId="{8771693E-11B0-A0FC-D4F9-6F05FB79882A}"/>
          </ac:spMkLst>
        </pc:spChg>
        <pc:spChg chg="add del mod">
          <ac:chgData name="Nguyễn Bùi Kim Ngân" userId="5806d19b-dc7f-4496-a52b-e481010db9b6" providerId="ADAL" clId="{333D68FE-4548-4494-A4DB-0C9B21A3B004}" dt="2023-12-08T05:05:10.382" v="879"/>
          <ac:spMkLst>
            <pc:docMk/>
            <pc:sldMk cId="3353602281" sldId="317"/>
            <ac:spMk id="70" creationId="{2F523F37-8495-E9E6-873D-4F9D22E39D4E}"/>
          </ac:spMkLst>
        </pc:spChg>
        <pc:spChg chg="mod">
          <ac:chgData name="Nguyễn Bùi Kim Ngân" userId="5806d19b-dc7f-4496-a52b-e481010db9b6" providerId="ADAL" clId="{333D68FE-4548-4494-A4DB-0C9B21A3B004}" dt="2023-12-08T04:24:18.290" v="411" actId="165"/>
          <ac:spMkLst>
            <pc:docMk/>
            <pc:sldMk cId="3353602281" sldId="317"/>
            <ac:spMk id="71" creationId="{ACFD7C5E-B1F4-F8A7-8567-47DD5A1D0F29}"/>
          </ac:spMkLst>
        </pc:spChg>
        <pc:spChg chg="mod">
          <ac:chgData name="Nguyễn Bùi Kim Ngân" userId="5806d19b-dc7f-4496-a52b-e481010db9b6" providerId="ADAL" clId="{333D68FE-4548-4494-A4DB-0C9B21A3B004}" dt="2023-12-08T04:24:18.290" v="411" actId="165"/>
          <ac:spMkLst>
            <pc:docMk/>
            <pc:sldMk cId="3353602281" sldId="317"/>
            <ac:spMk id="72" creationId="{9C107D63-7296-D5C4-16FE-234C0FFF66C6}"/>
          </ac:spMkLst>
        </pc:spChg>
        <pc:spChg chg="mod">
          <ac:chgData name="Nguyễn Bùi Kim Ngân" userId="5806d19b-dc7f-4496-a52b-e481010db9b6" providerId="ADAL" clId="{333D68FE-4548-4494-A4DB-0C9B21A3B004}" dt="2023-12-08T04:24:18.290" v="411" actId="165"/>
          <ac:spMkLst>
            <pc:docMk/>
            <pc:sldMk cId="3353602281" sldId="317"/>
            <ac:spMk id="73" creationId="{857782F6-6A88-AEE1-FF48-60E2734B3D17}"/>
          </ac:spMkLst>
        </pc:spChg>
        <pc:spChg chg="mod">
          <ac:chgData name="Nguyễn Bùi Kim Ngân" userId="5806d19b-dc7f-4496-a52b-e481010db9b6" providerId="ADAL" clId="{333D68FE-4548-4494-A4DB-0C9B21A3B004}" dt="2023-12-08T04:31:45.984" v="488" actId="20577"/>
          <ac:spMkLst>
            <pc:docMk/>
            <pc:sldMk cId="3353602281" sldId="317"/>
            <ac:spMk id="74" creationId="{4A72A243-8F2E-6F61-CB46-F05088336676}"/>
          </ac:spMkLst>
        </pc:spChg>
        <pc:spChg chg="add mod">
          <ac:chgData name="Nguyễn Bùi Kim Ngân" userId="5806d19b-dc7f-4496-a52b-e481010db9b6" providerId="ADAL" clId="{333D68FE-4548-4494-A4DB-0C9B21A3B004}" dt="2023-12-08T08:18:54.253" v="1013" actId="1076"/>
          <ac:spMkLst>
            <pc:docMk/>
            <pc:sldMk cId="3353602281" sldId="317"/>
            <ac:spMk id="78" creationId="{7A4B9225-FE25-4447-6144-6D06DD11F217}"/>
          </ac:spMkLst>
        </pc:spChg>
        <pc:spChg chg="add del mod">
          <ac:chgData name="Nguyễn Bùi Kim Ngân" userId="5806d19b-dc7f-4496-a52b-e481010db9b6" providerId="ADAL" clId="{333D68FE-4548-4494-A4DB-0C9B21A3B004}" dt="2023-12-08T05:06:27.393" v="892"/>
          <ac:spMkLst>
            <pc:docMk/>
            <pc:sldMk cId="3353602281" sldId="317"/>
            <ac:spMk id="79" creationId="{B5EEF668-DEC8-CC70-4629-93CB282DBA25}"/>
          </ac:spMkLst>
        </pc:spChg>
        <pc:grpChg chg="add mod">
          <ac:chgData name="Nguyễn Bùi Kim Ngân" userId="5806d19b-dc7f-4496-a52b-e481010db9b6" providerId="ADAL" clId="{333D68FE-4548-4494-A4DB-0C9B21A3B004}" dt="2023-12-08T08:18:50.333" v="1011" actId="164"/>
          <ac:grpSpMkLst>
            <pc:docMk/>
            <pc:sldMk cId="3353602281" sldId="317"/>
            <ac:grpSpMk id="3" creationId="{6D6FC884-A770-36CA-1EB3-9CBABDA76D59}"/>
          </ac:grpSpMkLst>
        </pc:grpChg>
        <pc:grpChg chg="add mod">
          <ac:chgData name="Nguyễn Bùi Kim Ngân" userId="5806d19b-dc7f-4496-a52b-e481010db9b6" providerId="ADAL" clId="{333D68FE-4548-4494-A4DB-0C9B21A3B004}" dt="2023-12-08T08:18:59.771" v="1014" actId="1076"/>
          <ac:grpSpMkLst>
            <pc:docMk/>
            <pc:sldMk cId="3353602281" sldId="317"/>
            <ac:grpSpMk id="7" creationId="{0CAF616B-34AB-5DB2-793B-180FB2476EB9}"/>
          </ac:grpSpMkLst>
        </pc:grpChg>
        <pc:grpChg chg="add mod">
          <ac:chgData name="Nguyễn Bùi Kim Ngân" userId="5806d19b-dc7f-4496-a52b-e481010db9b6" providerId="ADAL" clId="{333D68FE-4548-4494-A4DB-0C9B21A3B004}" dt="2023-12-08T04:53:27.180" v="602" actId="1036"/>
          <ac:grpSpMkLst>
            <pc:docMk/>
            <pc:sldMk cId="3353602281" sldId="317"/>
            <ac:grpSpMk id="11" creationId="{464E81B6-9A1C-9CE4-C306-A969BA869B72}"/>
          </ac:grpSpMkLst>
        </pc:grpChg>
        <pc:grpChg chg="del">
          <ac:chgData name="Nguyễn Bùi Kim Ngân" userId="5806d19b-dc7f-4496-a52b-e481010db9b6" providerId="ADAL" clId="{333D68FE-4548-4494-A4DB-0C9B21A3B004}" dt="2023-12-08T04:14:03.348" v="374" actId="478"/>
          <ac:grpSpMkLst>
            <pc:docMk/>
            <pc:sldMk cId="3353602281" sldId="317"/>
            <ac:grpSpMk id="21" creationId="{F0774D01-63ED-861A-BAB1-FC48E6E6750C}"/>
          </ac:grpSpMkLst>
        </pc:grpChg>
        <pc:grpChg chg="mod">
          <ac:chgData name="Nguyễn Bùi Kim Ngân" userId="5806d19b-dc7f-4496-a52b-e481010db9b6" providerId="ADAL" clId="{333D68FE-4548-4494-A4DB-0C9B21A3B004}" dt="2023-12-08T04:32:05.461" v="489" actId="164"/>
          <ac:grpSpMkLst>
            <pc:docMk/>
            <pc:sldMk cId="3353602281" sldId="317"/>
            <ac:grpSpMk id="23" creationId="{AB5C4F10-405F-9331-0E98-E2A87C5E04BD}"/>
          </ac:grpSpMkLst>
        </pc:grpChg>
        <pc:grpChg chg="del mod">
          <ac:chgData name="Nguyễn Bùi Kim Ngân" userId="5806d19b-dc7f-4496-a52b-e481010db9b6" providerId="ADAL" clId="{333D68FE-4548-4494-A4DB-0C9B21A3B004}" dt="2023-12-08T04:24:18.290" v="411" actId="165"/>
          <ac:grpSpMkLst>
            <pc:docMk/>
            <pc:sldMk cId="3353602281" sldId="317"/>
            <ac:grpSpMk id="24" creationId="{802621A6-17DF-59F2-DE2E-A1A8FA64ADEF}"/>
          </ac:grpSpMkLst>
        </pc:grpChg>
        <pc:grpChg chg="mod">
          <ac:chgData name="Nguyễn Bùi Kim Ngân" userId="5806d19b-dc7f-4496-a52b-e481010db9b6" providerId="ADAL" clId="{333D68FE-4548-4494-A4DB-0C9B21A3B004}" dt="2023-12-08T04:32:05.461" v="489" actId="164"/>
          <ac:grpSpMkLst>
            <pc:docMk/>
            <pc:sldMk cId="3353602281" sldId="317"/>
            <ac:grpSpMk id="25" creationId="{E878D0B0-F8D2-1006-3A7C-566332B60852}"/>
          </ac:grpSpMkLst>
        </pc:grpChg>
        <pc:grpChg chg="add del mod">
          <ac:chgData name="Nguyễn Bùi Kim Ngân" userId="5806d19b-dc7f-4496-a52b-e481010db9b6" providerId="ADAL" clId="{333D68FE-4548-4494-A4DB-0C9B21A3B004}" dt="2023-12-08T08:18:25.816" v="1007" actId="165"/>
          <ac:grpSpMkLst>
            <pc:docMk/>
            <pc:sldMk cId="3353602281" sldId="317"/>
            <ac:grpSpMk id="46" creationId="{8FE42C96-4988-B6AE-9442-F2960AA4220A}"/>
          </ac:grpSpMkLst>
        </pc:grpChg>
        <pc:grpChg chg="mod topLvl">
          <ac:chgData name="Nguyễn Bùi Kim Ngân" userId="5806d19b-dc7f-4496-a52b-e481010db9b6" providerId="ADAL" clId="{333D68FE-4548-4494-A4DB-0C9B21A3B004}" dt="2023-12-08T04:32:05.461" v="489" actId="164"/>
          <ac:grpSpMkLst>
            <pc:docMk/>
            <pc:sldMk cId="3353602281" sldId="317"/>
            <ac:grpSpMk id="50" creationId="{CC90727E-8140-31FC-1855-60E89FDB0DF6}"/>
          </ac:grpSpMkLst>
        </pc:grpChg>
        <pc:grpChg chg="mod topLvl">
          <ac:chgData name="Nguyễn Bùi Kim Ngân" userId="5806d19b-dc7f-4496-a52b-e481010db9b6" providerId="ADAL" clId="{333D68FE-4548-4494-A4DB-0C9B21A3B004}" dt="2023-12-08T04:32:05.461" v="489" actId="164"/>
          <ac:grpSpMkLst>
            <pc:docMk/>
            <pc:sldMk cId="3353602281" sldId="317"/>
            <ac:grpSpMk id="51" creationId="{13546C78-8F39-0B5D-1AF8-3F476284864C}"/>
          </ac:grpSpMkLst>
        </pc:grpChg>
        <pc:grpChg chg="mod topLvl">
          <ac:chgData name="Nguyễn Bùi Kim Ngân" userId="5806d19b-dc7f-4496-a52b-e481010db9b6" providerId="ADAL" clId="{333D68FE-4548-4494-A4DB-0C9B21A3B004}" dt="2023-12-08T04:32:05.461" v="489" actId="164"/>
          <ac:grpSpMkLst>
            <pc:docMk/>
            <pc:sldMk cId="3353602281" sldId="317"/>
            <ac:grpSpMk id="52" creationId="{2DA5B0D9-D074-B8C4-6722-B1556C24DFC4}"/>
          </ac:grpSpMkLst>
        </pc:grpChg>
        <pc:grpChg chg="mod">
          <ac:chgData name="Nguyễn Bùi Kim Ngân" userId="5806d19b-dc7f-4496-a52b-e481010db9b6" providerId="ADAL" clId="{333D68FE-4548-4494-A4DB-0C9B21A3B004}" dt="2023-12-08T04:24:18.290" v="411" actId="165"/>
          <ac:grpSpMkLst>
            <pc:docMk/>
            <pc:sldMk cId="3353602281" sldId="317"/>
            <ac:grpSpMk id="53" creationId="{A690672D-7A87-BB15-2ED5-C5DED0BF568D}"/>
          </ac:grpSpMkLst>
        </pc:grpChg>
        <pc:grpChg chg="mod">
          <ac:chgData name="Nguyễn Bùi Kim Ngân" userId="5806d19b-dc7f-4496-a52b-e481010db9b6" providerId="ADAL" clId="{333D68FE-4548-4494-A4DB-0C9B21A3B004}" dt="2023-12-08T04:24:18.290" v="411" actId="165"/>
          <ac:grpSpMkLst>
            <pc:docMk/>
            <pc:sldMk cId="3353602281" sldId="317"/>
            <ac:grpSpMk id="60" creationId="{343C9784-A132-64D0-02D6-2B5616F860AC}"/>
          </ac:grpSpMkLst>
        </pc:grpChg>
        <pc:grpChg chg="mod">
          <ac:chgData name="Nguyễn Bùi Kim Ngân" userId="5806d19b-dc7f-4496-a52b-e481010db9b6" providerId="ADAL" clId="{333D68FE-4548-4494-A4DB-0C9B21A3B004}" dt="2023-12-08T04:24:18.290" v="411" actId="165"/>
          <ac:grpSpMkLst>
            <pc:docMk/>
            <pc:sldMk cId="3353602281" sldId="317"/>
            <ac:grpSpMk id="67" creationId="{920AD7A9-B676-9801-AD63-051CA44005A5}"/>
          </ac:grpSpMkLst>
        </pc:grpChg>
        <pc:picChg chg="del">
          <ac:chgData name="Nguyễn Bùi Kim Ngân" userId="5806d19b-dc7f-4496-a52b-e481010db9b6" providerId="ADAL" clId="{333D68FE-4548-4494-A4DB-0C9B21A3B004}" dt="2023-12-08T04:39:17.547" v="497" actId="478"/>
          <ac:picMkLst>
            <pc:docMk/>
            <pc:sldMk cId="3353602281" sldId="317"/>
            <ac:picMk id="3" creationId="{1DF691E8-62FA-5257-385F-347EA9A31CD3}"/>
          </ac:picMkLst>
        </pc:picChg>
        <pc:cxnChg chg="add del mod topLvl">
          <ac:chgData name="Nguyễn Bùi Kim Ngân" userId="5806d19b-dc7f-4496-a52b-e481010db9b6" providerId="ADAL" clId="{333D68FE-4548-4494-A4DB-0C9B21A3B004}" dt="2023-12-08T08:18:31.188" v="1009" actId="478"/>
          <ac:cxnSpMkLst>
            <pc:docMk/>
            <pc:sldMk cId="3353602281" sldId="317"/>
            <ac:cxnSpMk id="17" creationId="{03920624-123B-D050-1BCE-C4F0209893EF}"/>
          </ac:cxnSpMkLst>
        </pc:cxnChg>
        <pc:cxnChg chg="add mod topLvl">
          <ac:chgData name="Nguyễn Bùi Kim Ngân" userId="5806d19b-dc7f-4496-a52b-e481010db9b6" providerId="ADAL" clId="{333D68FE-4548-4494-A4DB-0C9B21A3B004}" dt="2023-12-08T08:18:41.109" v="1010" actId="164"/>
          <ac:cxnSpMkLst>
            <pc:docMk/>
            <pc:sldMk cId="3353602281" sldId="317"/>
            <ac:cxnSpMk id="22" creationId="{AFC48CA3-798F-5D53-4F5D-5EA7B75A2DD3}"/>
          </ac:cxnSpMkLst>
        </pc:cxnChg>
        <pc:cxnChg chg="add mod topLvl">
          <ac:chgData name="Nguyễn Bùi Kim Ngân" userId="5806d19b-dc7f-4496-a52b-e481010db9b6" providerId="ADAL" clId="{333D68FE-4548-4494-A4DB-0C9B21A3B004}" dt="2023-12-08T08:18:41.109" v="1010" actId="164"/>
          <ac:cxnSpMkLst>
            <pc:docMk/>
            <pc:sldMk cId="3353602281" sldId="317"/>
            <ac:cxnSpMk id="30" creationId="{1BB519D7-9D25-8265-8713-A26080AA4918}"/>
          </ac:cxnSpMkLst>
        </pc:cxnChg>
        <pc:cxnChg chg="add mod topLvl">
          <ac:chgData name="Nguyễn Bùi Kim Ngân" userId="5806d19b-dc7f-4496-a52b-e481010db9b6" providerId="ADAL" clId="{333D68FE-4548-4494-A4DB-0C9B21A3B004}" dt="2023-12-08T08:18:41.109" v="1010" actId="164"/>
          <ac:cxnSpMkLst>
            <pc:docMk/>
            <pc:sldMk cId="3353602281" sldId="317"/>
            <ac:cxnSpMk id="32" creationId="{7ED41EEA-C31B-CAFC-05F8-B7255D0F337B}"/>
          </ac:cxnSpMkLst>
        </pc:cxnChg>
        <pc:cxnChg chg="add mod topLvl">
          <ac:chgData name="Nguyễn Bùi Kim Ngân" userId="5806d19b-dc7f-4496-a52b-e481010db9b6" providerId="ADAL" clId="{333D68FE-4548-4494-A4DB-0C9B21A3B004}" dt="2023-12-08T08:18:41.109" v="1010" actId="164"/>
          <ac:cxnSpMkLst>
            <pc:docMk/>
            <pc:sldMk cId="3353602281" sldId="317"/>
            <ac:cxnSpMk id="37" creationId="{B5A30912-385F-0282-C4EE-CCF750BE309C}"/>
          </ac:cxnSpMkLst>
        </pc:cxnChg>
      </pc:sldChg>
      <pc:sldChg chg="addSp delSp modSp add mod ord delAnim modNotesTx">
        <pc:chgData name="Nguyễn Bùi Kim Ngân" userId="5806d19b-dc7f-4496-a52b-e481010db9b6" providerId="ADAL" clId="{333D68FE-4548-4494-A4DB-0C9B21A3B004}" dt="2023-12-08T18:08:31.284" v="2828" actId="478"/>
        <pc:sldMkLst>
          <pc:docMk/>
          <pc:sldMk cId="244383250" sldId="318"/>
        </pc:sldMkLst>
        <pc:spChg chg="mod">
          <ac:chgData name="Nguyễn Bùi Kim Ngân" userId="5806d19b-dc7f-4496-a52b-e481010db9b6" providerId="ADAL" clId="{333D68FE-4548-4494-A4DB-0C9B21A3B004}" dt="2023-12-08T08:33:36.620" v="1056" actId="20577"/>
          <ac:spMkLst>
            <pc:docMk/>
            <pc:sldMk cId="244383250" sldId="318"/>
            <ac:spMk id="2" creationId="{90479CC0-E8C6-2DE9-3C44-C913EAD3E6D9}"/>
          </ac:spMkLst>
        </pc:spChg>
        <pc:spChg chg="add del mod">
          <ac:chgData name="Nguyễn Bùi Kim Ngân" userId="5806d19b-dc7f-4496-a52b-e481010db9b6" providerId="ADAL" clId="{333D68FE-4548-4494-A4DB-0C9B21A3B004}" dt="2023-12-08T08:33:31.493" v="1052"/>
          <ac:spMkLst>
            <pc:docMk/>
            <pc:sldMk cId="244383250" sldId="318"/>
            <ac:spMk id="3" creationId="{F2D60E41-60C8-1E02-4D24-B060FF450A09}"/>
          </ac:spMkLst>
        </pc:spChg>
        <pc:spChg chg="add mod">
          <ac:chgData name="Nguyễn Bùi Kim Ngân" userId="5806d19b-dc7f-4496-a52b-e481010db9b6" providerId="ADAL" clId="{333D68FE-4548-4494-A4DB-0C9B21A3B004}" dt="2023-12-08T09:19:06.531" v="1207" actId="1076"/>
          <ac:spMkLst>
            <pc:docMk/>
            <pc:sldMk cId="244383250" sldId="318"/>
            <ac:spMk id="4" creationId="{042A6811-B809-140B-2ED3-CF9E497E39F3}"/>
          </ac:spMkLst>
        </pc:spChg>
        <pc:spChg chg="add del mod">
          <ac:chgData name="Nguyễn Bùi Kim Ngân" userId="5806d19b-dc7f-4496-a52b-e481010db9b6" providerId="ADAL" clId="{333D68FE-4548-4494-A4DB-0C9B21A3B004}" dt="2023-12-08T08:33:40.845" v="1066" actId="20577"/>
          <ac:spMkLst>
            <pc:docMk/>
            <pc:sldMk cId="244383250" sldId="318"/>
            <ac:spMk id="7" creationId="{5E8F6230-382C-E336-0D4C-F4382AC15D53}"/>
          </ac:spMkLst>
        </pc:spChg>
        <pc:spChg chg="add del mod">
          <ac:chgData name="Nguyễn Bùi Kim Ngân" userId="5806d19b-dc7f-4496-a52b-e481010db9b6" providerId="ADAL" clId="{333D68FE-4548-4494-A4DB-0C9B21A3B004}" dt="2023-12-08T09:16:46.681" v="1173" actId="20577"/>
          <ac:spMkLst>
            <pc:docMk/>
            <pc:sldMk cId="244383250" sldId="318"/>
            <ac:spMk id="8" creationId="{68F22381-CB24-B9B4-0B7C-40D24A3A429F}"/>
          </ac:spMkLst>
        </pc:spChg>
        <pc:spChg chg="mod">
          <ac:chgData name="Nguyễn Bùi Kim Ngân" userId="5806d19b-dc7f-4496-a52b-e481010db9b6" providerId="ADAL" clId="{333D68FE-4548-4494-A4DB-0C9B21A3B004}" dt="2023-12-08T09:18:18.874" v="1179"/>
          <ac:spMkLst>
            <pc:docMk/>
            <pc:sldMk cId="244383250" sldId="318"/>
            <ac:spMk id="9" creationId="{415CFAF8-5CAF-B244-9A76-A2C00244DB47}"/>
          </ac:spMkLst>
        </pc:spChg>
        <pc:spChg chg="del">
          <ac:chgData name="Nguyễn Bùi Kim Ngân" userId="5806d19b-dc7f-4496-a52b-e481010db9b6" providerId="ADAL" clId="{333D68FE-4548-4494-A4DB-0C9B21A3B004}" dt="2023-12-08T18:08:31.284" v="2828" actId="478"/>
          <ac:spMkLst>
            <pc:docMk/>
            <pc:sldMk cId="244383250" sldId="318"/>
            <ac:spMk id="18" creationId="{94EB21D8-8973-CEC8-64C2-20E4030DDF02}"/>
          </ac:spMkLst>
        </pc:spChg>
        <pc:spChg chg="mod">
          <ac:chgData name="Nguyễn Bùi Kim Ngân" userId="5806d19b-dc7f-4496-a52b-e481010db9b6" providerId="ADAL" clId="{333D68FE-4548-4494-A4DB-0C9B21A3B004}" dt="2023-12-08T09:18:33.947" v="1203" actId="20577"/>
          <ac:spMkLst>
            <pc:docMk/>
            <pc:sldMk cId="244383250" sldId="318"/>
            <ac:spMk id="19" creationId="{F4FA5781-A5ED-48D9-F7E7-192023AD8AE5}"/>
          </ac:spMkLst>
        </pc:spChg>
        <pc:spChg chg="mod">
          <ac:chgData name="Nguyễn Bùi Kim Ngân" userId="5806d19b-dc7f-4496-a52b-e481010db9b6" providerId="ADAL" clId="{333D68FE-4548-4494-A4DB-0C9B21A3B004}" dt="2023-12-08T09:18:37.617" v="1204"/>
          <ac:spMkLst>
            <pc:docMk/>
            <pc:sldMk cId="244383250" sldId="318"/>
            <ac:spMk id="21" creationId="{2EE1272A-13A9-46BF-88CD-F0B5605A60E9}"/>
          </ac:spMkLst>
        </pc:spChg>
        <pc:spChg chg="mod">
          <ac:chgData name="Nguyễn Bùi Kim Ngân" userId="5806d19b-dc7f-4496-a52b-e481010db9b6" providerId="ADAL" clId="{333D68FE-4548-4494-A4DB-0C9B21A3B004}" dt="2023-12-08T09:18:59.934" v="1206"/>
          <ac:spMkLst>
            <pc:docMk/>
            <pc:sldMk cId="244383250" sldId="318"/>
            <ac:spMk id="30" creationId="{ADE42EB0-A357-A057-784C-18E7F63CD5A3}"/>
          </ac:spMkLst>
        </pc:spChg>
        <pc:grpChg chg="add mod">
          <ac:chgData name="Nguyễn Bùi Kim Ngân" userId="5806d19b-dc7f-4496-a52b-e481010db9b6" providerId="ADAL" clId="{333D68FE-4548-4494-A4DB-0C9B21A3B004}" dt="2023-12-08T09:18:25.688" v="1181" actId="1076"/>
          <ac:grpSpMkLst>
            <pc:docMk/>
            <pc:sldMk cId="244383250" sldId="318"/>
            <ac:grpSpMk id="6" creationId="{DB157463-B396-D61B-AC72-FA727096EC7F}"/>
          </ac:grpSpMkLst>
        </pc:grpChg>
        <pc:grpChg chg="del mod">
          <ac:chgData name="Nguyễn Bùi Kim Ngân" userId="5806d19b-dc7f-4496-a52b-e481010db9b6" providerId="ADAL" clId="{333D68FE-4548-4494-A4DB-0C9B21A3B004}" dt="2023-12-08T08:51:16.549" v="1072" actId="478"/>
          <ac:grpSpMkLst>
            <pc:docMk/>
            <pc:sldMk cId="244383250" sldId="318"/>
            <ac:grpSpMk id="10" creationId="{4DB4D473-4AE3-47BB-A340-6B6481644870}"/>
          </ac:grpSpMkLst>
        </pc:grpChg>
        <pc:grpChg chg="del">
          <ac:chgData name="Nguyễn Bùi Kim Ngân" userId="5806d19b-dc7f-4496-a52b-e481010db9b6" providerId="ADAL" clId="{333D68FE-4548-4494-A4DB-0C9B21A3B004}" dt="2023-12-08T08:30:29.297" v="1020" actId="478"/>
          <ac:grpSpMkLst>
            <pc:docMk/>
            <pc:sldMk cId="244383250" sldId="318"/>
            <ac:grpSpMk id="11" creationId="{BDFE2DA6-EF6E-7EBE-046D-FBBDF01F0233}"/>
          </ac:grpSpMkLst>
        </pc:grpChg>
        <pc:grpChg chg="add mod">
          <ac:chgData name="Nguyễn Bùi Kim Ngân" userId="5806d19b-dc7f-4496-a52b-e481010db9b6" providerId="ADAL" clId="{333D68FE-4548-4494-A4DB-0C9B21A3B004}" dt="2023-12-08T09:18:41.252" v="1205" actId="1076"/>
          <ac:grpSpMkLst>
            <pc:docMk/>
            <pc:sldMk cId="244383250" sldId="318"/>
            <ac:grpSpMk id="20" creationId="{6C25483D-C399-F4F2-FF61-1184CB12E4AD}"/>
          </ac:grpSpMkLst>
        </pc:grpChg>
      </pc:sldChg>
      <pc:sldChg chg="addSp delSp modSp add mod modNotesTx">
        <pc:chgData name="Nguyễn Bùi Kim Ngân" userId="5806d19b-dc7f-4496-a52b-e481010db9b6" providerId="ADAL" clId="{333D68FE-4548-4494-A4DB-0C9B21A3B004}" dt="2023-12-08T18:08:36.156" v="2829" actId="478"/>
        <pc:sldMkLst>
          <pc:docMk/>
          <pc:sldMk cId="2102745765" sldId="319"/>
        </pc:sldMkLst>
        <pc:spChg chg="add del mod">
          <ac:chgData name="Nguyễn Bùi Kim Ngân" userId="5806d19b-dc7f-4496-a52b-e481010db9b6" providerId="ADAL" clId="{333D68FE-4548-4494-A4DB-0C9B21A3B004}" dt="2023-12-08T09:33:13.493" v="1467"/>
          <ac:spMkLst>
            <pc:docMk/>
            <pc:sldMk cId="2102745765" sldId="319"/>
            <ac:spMk id="7" creationId="{6AF9A8C4-91D3-6845-FCF5-875EA68136BB}"/>
          </ac:spMkLst>
        </pc:spChg>
        <pc:spChg chg="add del">
          <ac:chgData name="Nguyễn Bùi Kim Ngân" userId="5806d19b-dc7f-4496-a52b-e481010db9b6" providerId="ADAL" clId="{333D68FE-4548-4494-A4DB-0C9B21A3B004}" dt="2023-12-08T09:33:26.971" v="1472" actId="478"/>
          <ac:spMkLst>
            <pc:docMk/>
            <pc:sldMk cId="2102745765" sldId="319"/>
            <ac:spMk id="9" creationId="{AEFDF272-AF16-97AC-D1F5-0A69F5BC6327}"/>
          </ac:spMkLst>
        </pc:spChg>
        <pc:spChg chg="add mod">
          <ac:chgData name="Nguyễn Bùi Kim Ngân" userId="5806d19b-dc7f-4496-a52b-e481010db9b6" providerId="ADAL" clId="{333D68FE-4548-4494-A4DB-0C9B21A3B004}" dt="2023-12-08T09:33:23.493" v="1471" actId="5793"/>
          <ac:spMkLst>
            <pc:docMk/>
            <pc:sldMk cId="2102745765" sldId="319"/>
            <ac:spMk id="17" creationId="{06691A18-D99A-4707-3573-D5EB53E485CA}"/>
          </ac:spMkLst>
        </pc:spChg>
        <pc:spChg chg="mod">
          <ac:chgData name="Nguyễn Bùi Kim Ngân" userId="5806d19b-dc7f-4496-a52b-e481010db9b6" providerId="ADAL" clId="{333D68FE-4548-4494-A4DB-0C9B21A3B004}" dt="2023-12-08T09:36:01.517" v="1505"/>
          <ac:spMkLst>
            <pc:docMk/>
            <pc:sldMk cId="2102745765" sldId="319"/>
            <ac:spMk id="19" creationId="{F7C575E3-460F-8F9E-6421-BDA27EF62E63}"/>
          </ac:spMkLst>
        </pc:spChg>
        <pc:spChg chg="mod">
          <ac:chgData name="Nguyễn Bùi Kim Ngân" userId="5806d19b-dc7f-4496-a52b-e481010db9b6" providerId="ADAL" clId="{333D68FE-4548-4494-A4DB-0C9B21A3B004}" dt="2023-12-08T09:36:01.517" v="1505"/>
          <ac:spMkLst>
            <pc:docMk/>
            <pc:sldMk cId="2102745765" sldId="319"/>
            <ac:spMk id="20" creationId="{8FD3A020-644E-795A-01FD-07A8DCE22571}"/>
          </ac:spMkLst>
        </pc:spChg>
        <pc:spChg chg="mod">
          <ac:chgData name="Nguyễn Bùi Kim Ngân" userId="5806d19b-dc7f-4496-a52b-e481010db9b6" providerId="ADAL" clId="{333D68FE-4548-4494-A4DB-0C9B21A3B004}" dt="2023-12-08T09:36:01.517" v="1505"/>
          <ac:spMkLst>
            <pc:docMk/>
            <pc:sldMk cId="2102745765" sldId="319"/>
            <ac:spMk id="22" creationId="{CF9D9161-C1C2-BFCF-213B-335D6214A3E1}"/>
          </ac:spMkLst>
        </pc:spChg>
        <pc:spChg chg="mod">
          <ac:chgData name="Nguyễn Bùi Kim Ngân" userId="5806d19b-dc7f-4496-a52b-e481010db9b6" providerId="ADAL" clId="{333D68FE-4548-4494-A4DB-0C9B21A3B004}" dt="2023-12-08T09:36:01.517" v="1505"/>
          <ac:spMkLst>
            <pc:docMk/>
            <pc:sldMk cId="2102745765" sldId="319"/>
            <ac:spMk id="23" creationId="{3F2EEA41-1344-C9CA-91FB-E3EB9D551F70}"/>
          </ac:spMkLst>
        </pc:spChg>
        <pc:spChg chg="mod">
          <ac:chgData name="Nguyễn Bùi Kim Ngân" userId="5806d19b-dc7f-4496-a52b-e481010db9b6" providerId="ADAL" clId="{333D68FE-4548-4494-A4DB-0C9B21A3B004}" dt="2023-12-08T09:36:01.517" v="1505"/>
          <ac:spMkLst>
            <pc:docMk/>
            <pc:sldMk cId="2102745765" sldId="319"/>
            <ac:spMk id="24" creationId="{C5736083-D085-B869-9DF3-F5E7B2F90AD2}"/>
          </ac:spMkLst>
        </pc:spChg>
        <pc:spChg chg="del mod">
          <ac:chgData name="Nguyễn Bùi Kim Ngân" userId="5806d19b-dc7f-4496-a52b-e481010db9b6" providerId="ADAL" clId="{333D68FE-4548-4494-A4DB-0C9B21A3B004}" dt="2023-12-08T18:08:36.156" v="2829" actId="478"/>
          <ac:spMkLst>
            <pc:docMk/>
            <pc:sldMk cId="2102745765" sldId="319"/>
            <ac:spMk id="25" creationId="{D36456E1-D336-1C69-FF1C-101C4398A1EE}"/>
          </ac:spMkLst>
        </pc:spChg>
        <pc:grpChg chg="del">
          <ac:chgData name="Nguyễn Bùi Kim Ngân" userId="5806d19b-dc7f-4496-a52b-e481010db9b6" providerId="ADAL" clId="{333D68FE-4548-4494-A4DB-0C9B21A3B004}" dt="2023-12-08T09:36:01.142" v="1504" actId="478"/>
          <ac:grpSpMkLst>
            <pc:docMk/>
            <pc:sldMk cId="2102745765" sldId="319"/>
            <ac:grpSpMk id="3" creationId="{15CDCA25-8451-E288-AE55-11D3572D294C}"/>
          </ac:grpSpMkLst>
        </pc:grpChg>
        <pc:grpChg chg="add mod">
          <ac:chgData name="Nguyễn Bùi Kim Ngân" userId="5806d19b-dc7f-4496-a52b-e481010db9b6" providerId="ADAL" clId="{333D68FE-4548-4494-A4DB-0C9B21A3B004}" dt="2023-12-08T09:36:01.517" v="1505"/>
          <ac:grpSpMkLst>
            <pc:docMk/>
            <pc:sldMk cId="2102745765" sldId="319"/>
            <ac:grpSpMk id="18" creationId="{85DCB56E-69FF-6D47-AD08-E13DC6735CDF}"/>
          </ac:grpSpMkLst>
        </pc:grpChg>
        <pc:grpChg chg="mod">
          <ac:chgData name="Nguyễn Bùi Kim Ngân" userId="5806d19b-dc7f-4496-a52b-e481010db9b6" providerId="ADAL" clId="{333D68FE-4548-4494-A4DB-0C9B21A3B004}" dt="2023-12-08T09:33:43.554" v="1474" actId="1076"/>
          <ac:grpSpMkLst>
            <pc:docMk/>
            <pc:sldMk cId="2102745765" sldId="319"/>
            <ac:grpSpMk id="88" creationId="{9DB8CDAA-F633-43A1-A652-BE5001E1F20B}"/>
          </ac:grpSpMkLst>
        </pc:grpChg>
      </pc:sldChg>
      <pc:sldChg chg="addSp delSp modSp add mod">
        <pc:chgData name="Nguyễn Bùi Kim Ngân" userId="5806d19b-dc7f-4496-a52b-e481010db9b6" providerId="ADAL" clId="{333D68FE-4548-4494-A4DB-0C9B21A3B004}" dt="2023-12-08T18:09:10.591" v="2833" actId="207"/>
        <pc:sldMkLst>
          <pc:docMk/>
          <pc:sldMk cId="3420295218" sldId="320"/>
        </pc:sldMkLst>
        <pc:spChg chg="del">
          <ac:chgData name="Nguyễn Bùi Kim Ngân" userId="5806d19b-dc7f-4496-a52b-e481010db9b6" providerId="ADAL" clId="{333D68FE-4548-4494-A4DB-0C9B21A3B004}" dt="2023-12-08T18:00:03.866" v="2494" actId="478"/>
          <ac:spMkLst>
            <pc:docMk/>
            <pc:sldMk cId="3420295218" sldId="320"/>
            <ac:spMk id="2" creationId="{90479CC0-E8C6-2DE9-3C44-C913EAD3E6D9}"/>
          </ac:spMkLst>
        </pc:spChg>
        <pc:spChg chg="add del mod">
          <ac:chgData name="Nguyễn Bùi Kim Ngân" userId="5806d19b-dc7f-4496-a52b-e481010db9b6" providerId="ADAL" clId="{333D68FE-4548-4494-A4DB-0C9B21A3B004}" dt="2023-12-08T18:00:07.086" v="2495" actId="478"/>
          <ac:spMkLst>
            <pc:docMk/>
            <pc:sldMk cId="3420295218" sldId="320"/>
            <ac:spMk id="5" creationId="{1B1B48E9-D100-F166-007F-2F358EFE2703}"/>
          </ac:spMkLst>
        </pc:spChg>
        <pc:spChg chg="add del mod">
          <ac:chgData name="Nguyễn Bùi Kim Ngân" userId="5806d19b-dc7f-4496-a52b-e481010db9b6" providerId="ADAL" clId="{333D68FE-4548-4494-A4DB-0C9B21A3B004}" dt="2023-12-08T18:02:32.666" v="2595"/>
          <ac:spMkLst>
            <pc:docMk/>
            <pc:sldMk cId="3420295218" sldId="320"/>
            <ac:spMk id="8" creationId="{75AC881E-FB5B-C0B3-948A-C7063A669432}"/>
          </ac:spMkLst>
        </pc:spChg>
        <pc:spChg chg="add del mod">
          <ac:chgData name="Nguyễn Bùi Kim Ngân" userId="5806d19b-dc7f-4496-a52b-e481010db9b6" providerId="ADAL" clId="{333D68FE-4548-4494-A4DB-0C9B21A3B004}" dt="2023-12-08T18:02:32.666" v="2595"/>
          <ac:spMkLst>
            <pc:docMk/>
            <pc:sldMk cId="3420295218" sldId="320"/>
            <ac:spMk id="9" creationId="{A2927F19-120C-B9FC-D2CA-F4F397D51D9F}"/>
          </ac:spMkLst>
        </pc:spChg>
        <pc:spChg chg="add del mod">
          <ac:chgData name="Nguyễn Bùi Kim Ngân" userId="5806d19b-dc7f-4496-a52b-e481010db9b6" providerId="ADAL" clId="{333D68FE-4548-4494-A4DB-0C9B21A3B004}" dt="2023-12-08T18:02:32.666" v="2595"/>
          <ac:spMkLst>
            <pc:docMk/>
            <pc:sldMk cId="3420295218" sldId="320"/>
            <ac:spMk id="13" creationId="{7C849935-23C6-4173-CAFB-1E14F15BF300}"/>
          </ac:spMkLst>
        </pc:spChg>
        <pc:spChg chg="add del mod">
          <ac:chgData name="Nguyễn Bùi Kim Ngân" userId="5806d19b-dc7f-4496-a52b-e481010db9b6" providerId="ADAL" clId="{333D68FE-4548-4494-A4DB-0C9B21A3B004}" dt="2023-12-08T18:02:32.666" v="2595"/>
          <ac:spMkLst>
            <pc:docMk/>
            <pc:sldMk cId="3420295218" sldId="320"/>
            <ac:spMk id="14" creationId="{298AAD21-24A9-6561-36DA-ED5C4EFB0825}"/>
          </ac:spMkLst>
        </pc:spChg>
        <pc:spChg chg="add del mod">
          <ac:chgData name="Nguyễn Bùi Kim Ngân" userId="5806d19b-dc7f-4496-a52b-e481010db9b6" providerId="ADAL" clId="{333D68FE-4548-4494-A4DB-0C9B21A3B004}" dt="2023-12-08T18:02:32.666" v="2595"/>
          <ac:spMkLst>
            <pc:docMk/>
            <pc:sldMk cId="3420295218" sldId="320"/>
            <ac:spMk id="15" creationId="{FA1F4004-DEB3-B3E1-321F-0017BF3A9740}"/>
          </ac:spMkLst>
        </pc:spChg>
        <pc:spChg chg="add del mod">
          <ac:chgData name="Nguyễn Bùi Kim Ngân" userId="5806d19b-dc7f-4496-a52b-e481010db9b6" providerId="ADAL" clId="{333D68FE-4548-4494-A4DB-0C9B21A3B004}" dt="2023-12-08T18:02:32.982" v="2596"/>
          <ac:spMkLst>
            <pc:docMk/>
            <pc:sldMk cId="3420295218" sldId="320"/>
            <ac:spMk id="16" creationId="{CCA21B8D-8645-5A25-5900-7CBCA1903E33}"/>
          </ac:spMkLst>
        </pc:spChg>
        <pc:spChg chg="del">
          <ac:chgData name="Nguyễn Bùi Kim Ngân" userId="5806d19b-dc7f-4496-a52b-e481010db9b6" providerId="ADAL" clId="{333D68FE-4548-4494-A4DB-0C9B21A3B004}" dt="2023-12-08T18:00:03.866" v="2494" actId="478"/>
          <ac:spMkLst>
            <pc:docMk/>
            <pc:sldMk cId="3420295218" sldId="320"/>
            <ac:spMk id="17" creationId="{06691A18-D99A-4707-3573-D5EB53E485CA}"/>
          </ac:spMkLst>
        </pc:spChg>
        <pc:spChg chg="mod">
          <ac:chgData name="Nguyễn Bùi Kim Ngân" userId="5806d19b-dc7f-4496-a52b-e481010db9b6" providerId="ADAL" clId="{333D68FE-4548-4494-A4DB-0C9B21A3B004}" dt="2023-12-08T18:09:10.591" v="2833" actId="207"/>
          <ac:spMkLst>
            <pc:docMk/>
            <pc:sldMk cId="3420295218" sldId="320"/>
            <ac:spMk id="22" creationId="{CF9D9161-C1C2-BFCF-213B-335D6214A3E1}"/>
          </ac:spMkLst>
        </pc:spChg>
        <pc:spChg chg="mod">
          <ac:chgData name="Nguyễn Bùi Kim Ngân" userId="5806d19b-dc7f-4496-a52b-e481010db9b6" providerId="ADAL" clId="{333D68FE-4548-4494-A4DB-0C9B21A3B004}" dt="2023-12-08T18:09:02.479" v="2832" actId="207"/>
          <ac:spMkLst>
            <pc:docMk/>
            <pc:sldMk cId="3420295218" sldId="320"/>
            <ac:spMk id="23" creationId="{3F2EEA41-1344-C9CA-91FB-E3EB9D551F70}"/>
          </ac:spMkLst>
        </pc:spChg>
        <pc:spChg chg="del">
          <ac:chgData name="Nguyễn Bùi Kim Ngân" userId="5806d19b-dc7f-4496-a52b-e481010db9b6" providerId="ADAL" clId="{333D68FE-4548-4494-A4DB-0C9B21A3B004}" dt="2023-12-08T18:08:40.668" v="2830" actId="478"/>
          <ac:spMkLst>
            <pc:docMk/>
            <pc:sldMk cId="3420295218" sldId="320"/>
            <ac:spMk id="25" creationId="{D36456E1-D336-1C69-FF1C-101C4398A1EE}"/>
          </ac:spMkLst>
        </pc:spChg>
        <pc:grpChg chg="del">
          <ac:chgData name="Nguyễn Bùi Kim Ngân" userId="5806d19b-dc7f-4496-a52b-e481010db9b6" providerId="ADAL" clId="{333D68FE-4548-4494-A4DB-0C9B21A3B004}" dt="2023-12-08T18:00:03.866" v="2494" actId="478"/>
          <ac:grpSpMkLst>
            <pc:docMk/>
            <pc:sldMk cId="3420295218" sldId="320"/>
            <ac:grpSpMk id="88" creationId="{9DB8CDAA-F633-43A1-A652-BE5001E1F20B}"/>
          </ac:grpSpMkLst>
        </pc:grpChg>
        <pc:picChg chg="add del mod">
          <ac:chgData name="Nguyễn Bùi Kim Ngân" userId="5806d19b-dc7f-4496-a52b-e481010db9b6" providerId="ADAL" clId="{333D68FE-4548-4494-A4DB-0C9B21A3B004}" dt="2023-12-08T18:02:32.666" v="2595"/>
          <ac:picMkLst>
            <pc:docMk/>
            <pc:sldMk cId="3420295218" sldId="320"/>
            <ac:picMk id="7" creationId="{20B49238-4D74-8E2F-6BDD-B723D92B9430}"/>
          </ac:picMkLst>
        </pc:picChg>
        <pc:cxnChg chg="mod">
          <ac:chgData name="Nguyễn Bùi Kim Ngân" userId="5806d19b-dc7f-4496-a52b-e481010db9b6" providerId="ADAL" clId="{333D68FE-4548-4494-A4DB-0C9B21A3B004}" dt="2023-12-08T18:00:03.866" v="2494" actId="478"/>
          <ac:cxnSpMkLst>
            <pc:docMk/>
            <pc:sldMk cId="3420295218" sldId="320"/>
            <ac:cxnSpMk id="26" creationId="{1ADF8A3C-3B83-A8AF-0A09-ACE227053050}"/>
          </ac:cxnSpMkLst>
        </pc:cxnChg>
        <pc:cxnChg chg="mod">
          <ac:chgData name="Nguyễn Bùi Kim Ngân" userId="5806d19b-dc7f-4496-a52b-e481010db9b6" providerId="ADAL" clId="{333D68FE-4548-4494-A4DB-0C9B21A3B004}" dt="2023-12-08T18:00:03.866" v="2494" actId="478"/>
          <ac:cxnSpMkLst>
            <pc:docMk/>
            <pc:sldMk cId="3420295218" sldId="320"/>
            <ac:cxnSpMk id="28" creationId="{BBC29E2D-DFDB-ABB8-DF9B-9A1127634BD4}"/>
          </ac:cxnSpMkLst>
        </pc:cxnChg>
        <pc:cxnChg chg="mod">
          <ac:chgData name="Nguyễn Bùi Kim Ngân" userId="5806d19b-dc7f-4496-a52b-e481010db9b6" providerId="ADAL" clId="{333D68FE-4548-4494-A4DB-0C9B21A3B004}" dt="2023-12-08T18:00:03.866" v="2494" actId="478"/>
          <ac:cxnSpMkLst>
            <pc:docMk/>
            <pc:sldMk cId="3420295218" sldId="320"/>
            <ac:cxnSpMk id="30" creationId="{0E8974AC-5C6A-A8DE-2FA0-26FF125E9657}"/>
          </ac:cxnSpMkLst>
        </pc:cxnChg>
      </pc:sldChg>
      <pc:sldChg chg="addSp delSp modSp add mod ord modNotesTx">
        <pc:chgData name="Nguyễn Bùi Kim Ngân" userId="5806d19b-dc7f-4496-a52b-e481010db9b6" providerId="ADAL" clId="{333D68FE-4548-4494-A4DB-0C9B21A3B004}" dt="2023-12-11T09:29:43.320" v="4130" actId="1076"/>
        <pc:sldMkLst>
          <pc:docMk/>
          <pc:sldMk cId="1206400341" sldId="321"/>
        </pc:sldMkLst>
        <pc:spChg chg="mod">
          <ac:chgData name="Nguyễn Bùi Kim Ngân" userId="5806d19b-dc7f-4496-a52b-e481010db9b6" providerId="ADAL" clId="{333D68FE-4548-4494-A4DB-0C9B21A3B004}" dt="2023-12-08T18:25:54.139" v="3168" actId="20577"/>
          <ac:spMkLst>
            <pc:docMk/>
            <pc:sldMk cId="1206400341" sldId="321"/>
            <ac:spMk id="2" creationId="{0F50E637-FA3E-619C-6DBA-9A01C736AC68}"/>
          </ac:spMkLst>
        </pc:spChg>
        <pc:spChg chg="add del mod">
          <ac:chgData name="Nguyễn Bùi Kim Ngân" userId="5806d19b-dc7f-4496-a52b-e481010db9b6" providerId="ADAL" clId="{333D68FE-4548-4494-A4DB-0C9B21A3B004}" dt="2023-12-08T18:24:54.147" v="3143" actId="478"/>
          <ac:spMkLst>
            <pc:docMk/>
            <pc:sldMk cId="1206400341" sldId="321"/>
            <ac:spMk id="6" creationId="{D773862D-6ECD-DE44-3501-CABE22FF1BA6}"/>
          </ac:spMkLst>
        </pc:spChg>
        <pc:spChg chg="mod topLvl">
          <ac:chgData name="Nguyễn Bùi Kim Ngân" userId="5806d19b-dc7f-4496-a52b-e481010db9b6" providerId="ADAL" clId="{333D68FE-4548-4494-A4DB-0C9B21A3B004}" dt="2023-12-09T06:41:32.860" v="3382" actId="338"/>
          <ac:spMkLst>
            <pc:docMk/>
            <pc:sldMk cId="1206400341" sldId="321"/>
            <ac:spMk id="7" creationId="{46BE206F-9950-CE48-A43E-4321A32F089D}"/>
          </ac:spMkLst>
        </pc:spChg>
        <pc:spChg chg="add del mod">
          <ac:chgData name="Nguyễn Bùi Kim Ngân" userId="5806d19b-dc7f-4496-a52b-e481010db9b6" providerId="ADAL" clId="{333D68FE-4548-4494-A4DB-0C9B21A3B004}" dt="2023-12-08T18:24:53.646" v="3142"/>
          <ac:spMkLst>
            <pc:docMk/>
            <pc:sldMk cId="1206400341" sldId="321"/>
            <ac:spMk id="7" creationId="{805453FB-18E7-AA7F-D3EB-CF8E796A4105}"/>
          </ac:spMkLst>
        </pc:spChg>
        <pc:spChg chg="add del mod">
          <ac:chgData name="Nguyễn Bùi Kim Ngân" userId="5806d19b-dc7f-4496-a52b-e481010db9b6" providerId="ADAL" clId="{333D68FE-4548-4494-A4DB-0C9B21A3B004}" dt="2023-12-08T18:24:53.646" v="3142"/>
          <ac:spMkLst>
            <pc:docMk/>
            <pc:sldMk cId="1206400341" sldId="321"/>
            <ac:spMk id="8" creationId="{5F8FA53E-8CFD-ED45-89A6-700001DC1C34}"/>
          </ac:spMkLst>
        </pc:spChg>
        <pc:spChg chg="mod topLvl">
          <ac:chgData name="Nguyễn Bùi Kim Ngân" userId="5806d19b-dc7f-4496-a52b-e481010db9b6" providerId="ADAL" clId="{333D68FE-4548-4494-A4DB-0C9B21A3B004}" dt="2023-12-09T06:41:32.860" v="3382" actId="338"/>
          <ac:spMkLst>
            <pc:docMk/>
            <pc:sldMk cId="1206400341" sldId="321"/>
            <ac:spMk id="8" creationId="{E697D9DD-0461-0D20-32EA-BC03F797A387}"/>
          </ac:spMkLst>
        </pc:spChg>
        <pc:spChg chg="mod topLvl">
          <ac:chgData name="Nguyễn Bùi Kim Ngân" userId="5806d19b-dc7f-4496-a52b-e481010db9b6" providerId="ADAL" clId="{333D68FE-4548-4494-A4DB-0C9B21A3B004}" dt="2023-12-09T06:41:32.860" v="3382" actId="338"/>
          <ac:spMkLst>
            <pc:docMk/>
            <pc:sldMk cId="1206400341" sldId="321"/>
            <ac:spMk id="9" creationId="{4BF0C32C-3FC8-E91C-0314-52DEC07182C8}"/>
          </ac:spMkLst>
        </pc:spChg>
        <pc:spChg chg="add del">
          <ac:chgData name="Nguyễn Bùi Kim Ngân" userId="5806d19b-dc7f-4496-a52b-e481010db9b6" providerId="ADAL" clId="{333D68FE-4548-4494-A4DB-0C9B21A3B004}" dt="2023-12-11T09:27:43.537" v="4110" actId="22"/>
          <ac:spMkLst>
            <pc:docMk/>
            <pc:sldMk cId="1206400341" sldId="321"/>
            <ac:spMk id="10" creationId="{43199490-BB08-1CA4-0C98-DE6AB70F66FA}"/>
          </ac:spMkLst>
        </pc:spChg>
        <pc:spChg chg="mod">
          <ac:chgData name="Nguyễn Bùi Kim Ngân" userId="5806d19b-dc7f-4496-a52b-e481010db9b6" providerId="ADAL" clId="{333D68FE-4548-4494-A4DB-0C9B21A3B004}" dt="2023-12-09T07:29:00.864" v="3762"/>
          <ac:spMkLst>
            <pc:docMk/>
            <pc:sldMk cId="1206400341" sldId="321"/>
            <ac:spMk id="10" creationId="{532D433E-4B91-A02F-F3D3-A3574AAB80FF}"/>
          </ac:spMkLst>
        </pc:spChg>
        <pc:spChg chg="del mod topLvl">
          <ac:chgData name="Nguyễn Bùi Kim Ngân" userId="5806d19b-dc7f-4496-a52b-e481010db9b6" providerId="ADAL" clId="{333D68FE-4548-4494-A4DB-0C9B21A3B004}" dt="2023-12-09T06:38:47.001" v="3277" actId="478"/>
          <ac:spMkLst>
            <pc:docMk/>
            <pc:sldMk cId="1206400341" sldId="321"/>
            <ac:spMk id="10" creationId="{C8AE7D21-0971-D119-95F0-AC2D9EB70FDE}"/>
          </ac:spMkLst>
        </pc:spChg>
        <pc:spChg chg="add del">
          <ac:chgData name="Nguyễn Bùi Kim Ngân" userId="5806d19b-dc7f-4496-a52b-e481010db9b6" providerId="ADAL" clId="{333D68FE-4548-4494-A4DB-0C9B21A3B004}" dt="2023-12-11T09:27:56.566" v="4112" actId="22"/>
          <ac:spMkLst>
            <pc:docMk/>
            <pc:sldMk cId="1206400341" sldId="321"/>
            <ac:spMk id="12" creationId="{D13BE25B-07C2-6616-DC5D-FD5209551018}"/>
          </ac:spMkLst>
        </pc:spChg>
        <pc:spChg chg="add mod">
          <ac:chgData name="Nguyễn Bùi Kim Ngân" userId="5806d19b-dc7f-4496-a52b-e481010db9b6" providerId="ADAL" clId="{333D68FE-4548-4494-A4DB-0C9B21A3B004}" dt="2023-12-11T09:29:35.301" v="4129" actId="207"/>
          <ac:spMkLst>
            <pc:docMk/>
            <pc:sldMk cId="1206400341" sldId="321"/>
            <ac:spMk id="13" creationId="{022B231C-9B8B-0533-4A38-87B6A3B6E11B}"/>
          </ac:spMkLst>
        </pc:spChg>
        <pc:spChg chg="del">
          <ac:chgData name="Nguyễn Bùi Kim Ngân" userId="5806d19b-dc7f-4496-a52b-e481010db9b6" providerId="ADAL" clId="{333D68FE-4548-4494-A4DB-0C9B21A3B004}" dt="2023-12-09T07:29:00.371" v="3761" actId="478"/>
          <ac:spMkLst>
            <pc:docMk/>
            <pc:sldMk cId="1206400341" sldId="321"/>
            <ac:spMk id="13" creationId="{044982B5-D640-A5E7-070E-606D65C45D94}"/>
          </ac:spMkLst>
        </pc:spChg>
        <pc:spChg chg="mod">
          <ac:chgData name="Nguyễn Bùi Kim Ngân" userId="5806d19b-dc7f-4496-a52b-e481010db9b6" providerId="ADAL" clId="{333D68FE-4548-4494-A4DB-0C9B21A3B004}" dt="2023-12-09T07:29:00.864" v="3762"/>
          <ac:spMkLst>
            <pc:docMk/>
            <pc:sldMk cId="1206400341" sldId="321"/>
            <ac:spMk id="17" creationId="{62ECBA8B-324B-F0B5-5DBC-AFD36A5FDCFF}"/>
          </ac:spMkLst>
        </pc:spChg>
        <pc:spChg chg="add del mod">
          <ac:chgData name="Nguyễn Bùi Kim Ngân" userId="5806d19b-dc7f-4496-a52b-e481010db9b6" providerId="ADAL" clId="{333D68FE-4548-4494-A4DB-0C9B21A3B004}" dt="2023-12-09T06:45:14.145" v="3386" actId="478"/>
          <ac:spMkLst>
            <pc:docMk/>
            <pc:sldMk cId="1206400341" sldId="321"/>
            <ac:spMk id="17" creationId="{E0E720AB-7ABA-F366-0EA0-12639EAC2D52}"/>
          </ac:spMkLst>
        </pc:spChg>
        <pc:spChg chg="mod">
          <ac:chgData name="Nguyễn Bùi Kim Ngân" userId="5806d19b-dc7f-4496-a52b-e481010db9b6" providerId="ADAL" clId="{333D68FE-4548-4494-A4DB-0C9B21A3B004}" dt="2023-12-09T07:29:00.864" v="3762"/>
          <ac:spMkLst>
            <pc:docMk/>
            <pc:sldMk cId="1206400341" sldId="321"/>
            <ac:spMk id="18" creationId="{4E11520D-D7A3-74E9-2394-F29B3A8197A5}"/>
          </ac:spMkLst>
        </pc:spChg>
        <pc:spChg chg="add del">
          <ac:chgData name="Nguyễn Bùi Kim Ngân" userId="5806d19b-dc7f-4496-a52b-e481010db9b6" providerId="ADAL" clId="{333D68FE-4548-4494-A4DB-0C9B21A3B004}" dt="2023-12-09T06:45:20.728" v="3388" actId="478"/>
          <ac:spMkLst>
            <pc:docMk/>
            <pc:sldMk cId="1206400341" sldId="321"/>
            <ac:spMk id="18" creationId="{F28AF9D4-498E-D8B1-2D6C-C63E76DBC3E3}"/>
          </ac:spMkLst>
        </pc:spChg>
        <pc:spChg chg="add mod">
          <ac:chgData name="Nguyễn Bùi Kim Ngân" userId="5806d19b-dc7f-4496-a52b-e481010db9b6" providerId="ADAL" clId="{333D68FE-4548-4494-A4DB-0C9B21A3B004}" dt="2023-12-08T18:25:40.131" v="3161" actId="14100"/>
          <ac:spMkLst>
            <pc:docMk/>
            <pc:sldMk cId="1206400341" sldId="321"/>
            <ac:spMk id="19" creationId="{0FEA7A37-0DA0-849B-BFAC-809FEE980632}"/>
          </ac:spMkLst>
        </pc:spChg>
        <pc:spChg chg="add del mod">
          <ac:chgData name="Nguyễn Bùi Kim Ngân" userId="5806d19b-dc7f-4496-a52b-e481010db9b6" providerId="ADAL" clId="{333D68FE-4548-4494-A4DB-0C9B21A3B004}" dt="2023-12-11T09:29:00.391" v="4118" actId="478"/>
          <ac:spMkLst>
            <pc:docMk/>
            <pc:sldMk cId="1206400341" sldId="321"/>
            <ac:spMk id="20" creationId="{0A8F6C78-F243-3DCE-DD03-87EEF3339A22}"/>
          </ac:spMkLst>
        </pc:spChg>
        <pc:spChg chg="mod">
          <ac:chgData name="Nguyễn Bùi Kim Ngân" userId="5806d19b-dc7f-4496-a52b-e481010db9b6" providerId="ADAL" clId="{333D68FE-4548-4494-A4DB-0C9B21A3B004}" dt="2023-12-09T07:29:00.864" v="3762"/>
          <ac:spMkLst>
            <pc:docMk/>
            <pc:sldMk cId="1206400341" sldId="321"/>
            <ac:spMk id="21" creationId="{9EBC2E77-4AF7-02CF-1560-3DF2D08C173C}"/>
          </ac:spMkLst>
        </pc:spChg>
        <pc:spChg chg="mod">
          <ac:chgData name="Nguyễn Bùi Kim Ngân" userId="5806d19b-dc7f-4496-a52b-e481010db9b6" providerId="ADAL" clId="{333D68FE-4548-4494-A4DB-0C9B21A3B004}" dt="2023-12-09T07:29:00.864" v="3762"/>
          <ac:spMkLst>
            <pc:docMk/>
            <pc:sldMk cId="1206400341" sldId="321"/>
            <ac:spMk id="22" creationId="{C90E068D-DEB9-ADFB-19B5-60CFFB44FB64}"/>
          </ac:spMkLst>
        </pc:spChg>
        <pc:spChg chg="mod">
          <ac:chgData name="Nguyễn Bùi Kim Ngân" userId="5806d19b-dc7f-4496-a52b-e481010db9b6" providerId="ADAL" clId="{333D68FE-4548-4494-A4DB-0C9B21A3B004}" dt="2023-12-09T07:29:06.021" v="3765"/>
          <ac:spMkLst>
            <pc:docMk/>
            <pc:sldMk cId="1206400341" sldId="321"/>
            <ac:spMk id="24" creationId="{D004E038-08FE-75B8-3B2F-98EBA264E3F8}"/>
          </ac:spMkLst>
        </pc:spChg>
        <pc:spChg chg="mod">
          <ac:chgData name="Nguyễn Bùi Kim Ngân" userId="5806d19b-dc7f-4496-a52b-e481010db9b6" providerId="ADAL" clId="{333D68FE-4548-4494-A4DB-0C9B21A3B004}" dt="2023-12-09T07:30:26.496" v="3778" actId="207"/>
          <ac:spMkLst>
            <pc:docMk/>
            <pc:sldMk cId="1206400341" sldId="321"/>
            <ac:spMk id="25" creationId="{F1E412FF-7770-C772-DD86-BCC5DEFBEFA4}"/>
          </ac:spMkLst>
        </pc:spChg>
        <pc:spChg chg="mod">
          <ac:chgData name="Nguyễn Bùi Kim Ngân" userId="5806d19b-dc7f-4496-a52b-e481010db9b6" providerId="ADAL" clId="{333D68FE-4548-4494-A4DB-0C9B21A3B004}" dt="2023-12-09T07:29:06.021" v="3765"/>
          <ac:spMkLst>
            <pc:docMk/>
            <pc:sldMk cId="1206400341" sldId="321"/>
            <ac:spMk id="26" creationId="{7888EC8D-A8B9-6B8F-0DBF-0D9EE58040E0}"/>
          </ac:spMkLst>
        </pc:spChg>
        <pc:spChg chg="mod">
          <ac:chgData name="Nguyễn Bùi Kim Ngân" userId="5806d19b-dc7f-4496-a52b-e481010db9b6" providerId="ADAL" clId="{333D68FE-4548-4494-A4DB-0C9B21A3B004}" dt="2023-12-09T07:29:06.021" v="3765"/>
          <ac:spMkLst>
            <pc:docMk/>
            <pc:sldMk cId="1206400341" sldId="321"/>
            <ac:spMk id="27" creationId="{550D1EC2-9D33-8D7B-54AA-45A90A1C25DB}"/>
          </ac:spMkLst>
        </pc:spChg>
        <pc:spChg chg="mod">
          <ac:chgData name="Nguyễn Bùi Kim Ngân" userId="5806d19b-dc7f-4496-a52b-e481010db9b6" providerId="ADAL" clId="{333D68FE-4548-4494-A4DB-0C9B21A3B004}" dt="2023-12-09T07:29:06.021" v="3765"/>
          <ac:spMkLst>
            <pc:docMk/>
            <pc:sldMk cId="1206400341" sldId="321"/>
            <ac:spMk id="28" creationId="{D83C0769-05A3-36D5-DE69-344D17B8B5F3}"/>
          </ac:spMkLst>
        </pc:spChg>
        <pc:grpChg chg="add del mod">
          <ac:chgData name="Nguyễn Bùi Kim Ngân" userId="5806d19b-dc7f-4496-a52b-e481010db9b6" providerId="ADAL" clId="{333D68FE-4548-4494-A4DB-0C9B21A3B004}" dt="2023-12-09T07:29:02.357" v="3763"/>
          <ac:grpSpMkLst>
            <pc:docMk/>
            <pc:sldMk cId="1206400341" sldId="321"/>
            <ac:grpSpMk id="4" creationId="{05C5DE5C-C214-B1C0-D1B2-B28018547ABC}"/>
          </ac:grpSpMkLst>
        </pc:grpChg>
        <pc:grpChg chg="add del mod">
          <ac:chgData name="Nguyễn Bùi Kim Ngân" userId="5806d19b-dc7f-4496-a52b-e481010db9b6" providerId="ADAL" clId="{333D68FE-4548-4494-A4DB-0C9B21A3B004}" dt="2023-12-09T06:38:36.980" v="3276" actId="165"/>
          <ac:grpSpMkLst>
            <pc:docMk/>
            <pc:sldMk cId="1206400341" sldId="321"/>
            <ac:grpSpMk id="4" creationId="{EF20768D-973A-9061-1D9A-52BDA54A044B}"/>
          </ac:grpSpMkLst>
        </pc:grpChg>
        <pc:grpChg chg="del">
          <ac:chgData name="Nguyễn Bùi Kim Ngân" userId="5806d19b-dc7f-4496-a52b-e481010db9b6" providerId="ADAL" clId="{333D68FE-4548-4494-A4DB-0C9B21A3B004}" dt="2023-12-09T07:29:05.303" v="3764" actId="478"/>
          <ac:grpSpMkLst>
            <pc:docMk/>
            <pc:sldMk cId="1206400341" sldId="321"/>
            <ac:grpSpMk id="11" creationId="{1CFCCD5B-C42B-6B72-04FF-A471B29450AF}"/>
          </ac:grpSpMkLst>
        </pc:grpChg>
        <pc:grpChg chg="add mod">
          <ac:chgData name="Nguyễn Bùi Kim Ngân" userId="5806d19b-dc7f-4496-a52b-e481010db9b6" providerId="ADAL" clId="{333D68FE-4548-4494-A4DB-0C9B21A3B004}" dt="2023-12-11T09:29:43.320" v="4130" actId="1076"/>
          <ac:grpSpMkLst>
            <pc:docMk/>
            <pc:sldMk cId="1206400341" sldId="321"/>
            <ac:grpSpMk id="16" creationId="{1A87E7BA-DF14-0780-3AEA-6D2C87A48B2B}"/>
          </ac:grpSpMkLst>
        </pc:grpChg>
        <pc:grpChg chg="add mod">
          <ac:chgData name="Nguyễn Bùi Kim Ngân" userId="5806d19b-dc7f-4496-a52b-e481010db9b6" providerId="ADAL" clId="{333D68FE-4548-4494-A4DB-0C9B21A3B004}" dt="2023-12-09T07:29:06.021" v="3765"/>
          <ac:grpSpMkLst>
            <pc:docMk/>
            <pc:sldMk cId="1206400341" sldId="321"/>
            <ac:grpSpMk id="23" creationId="{47C70C4F-A25C-33EF-41E7-FC5FE4F4B962}"/>
          </ac:grpSpMkLst>
        </pc:grpChg>
        <pc:picChg chg="add mod">
          <ac:chgData name="Nguyễn Bùi Kim Ngân" userId="5806d19b-dc7f-4496-a52b-e481010db9b6" providerId="ADAL" clId="{333D68FE-4548-4494-A4DB-0C9B21A3B004}" dt="2023-12-08T18:24:55.262" v="3144" actId="1076"/>
          <ac:picMkLst>
            <pc:docMk/>
            <pc:sldMk cId="1206400341" sldId="321"/>
            <ac:picMk id="5" creationId="{E04E83F2-9B2B-1ABF-7005-613B3F509A6F}"/>
          </ac:picMkLst>
        </pc:picChg>
        <pc:picChg chg="del">
          <ac:chgData name="Nguyễn Bùi Kim Ngân" userId="5806d19b-dc7f-4496-a52b-e481010db9b6" providerId="ADAL" clId="{333D68FE-4548-4494-A4DB-0C9B21A3B004}" dt="2023-12-08T18:11:05.501" v="2839" actId="478"/>
          <ac:picMkLst>
            <pc:docMk/>
            <pc:sldMk cId="1206400341" sldId="321"/>
            <ac:picMk id="10" creationId="{1484E7A9-BE53-9AE1-4798-FECB17C15448}"/>
          </ac:picMkLst>
        </pc:picChg>
        <pc:picChg chg="add del">
          <ac:chgData name="Nguyễn Bùi Kim Ngân" userId="5806d19b-dc7f-4496-a52b-e481010db9b6" providerId="ADAL" clId="{333D68FE-4548-4494-A4DB-0C9B21A3B004}" dt="2023-12-08T18:25:02.809" v="3146" actId="22"/>
          <ac:picMkLst>
            <pc:docMk/>
            <pc:sldMk cId="1206400341" sldId="321"/>
            <ac:picMk id="16" creationId="{D63E26B6-574A-844D-6A0D-FE418C7B8861}"/>
          </ac:picMkLst>
        </pc:picChg>
        <pc:picChg chg="add del">
          <ac:chgData name="Nguyễn Bùi Kim Ngân" userId="5806d19b-dc7f-4496-a52b-e481010db9b6" providerId="ADAL" clId="{333D68FE-4548-4494-A4DB-0C9B21A3B004}" dt="2023-12-08T18:25:06.392" v="3148" actId="478"/>
          <ac:picMkLst>
            <pc:docMk/>
            <pc:sldMk cId="1206400341" sldId="321"/>
            <ac:picMk id="18" creationId="{7FB93BB0-2649-E6B0-40D7-65ADC1E2D3E4}"/>
          </ac:picMkLst>
        </pc:picChg>
      </pc:sldChg>
      <pc:sldChg chg="addSp delSp modSp add mod modNotesTx">
        <pc:chgData name="Nguyễn Bùi Kim Ngân" userId="5806d19b-dc7f-4496-a52b-e481010db9b6" providerId="ADAL" clId="{333D68FE-4548-4494-A4DB-0C9B21A3B004}" dt="2023-12-09T07:30:33.347" v="3779" actId="207"/>
        <pc:sldMkLst>
          <pc:docMk/>
          <pc:sldMk cId="2611556525" sldId="322"/>
        </pc:sldMkLst>
        <pc:spChg chg="mod">
          <ac:chgData name="Nguyễn Bùi Kim Ngân" userId="5806d19b-dc7f-4496-a52b-e481010db9b6" providerId="ADAL" clId="{333D68FE-4548-4494-A4DB-0C9B21A3B004}" dt="2023-12-08T18:26:20.314" v="3171" actId="20577"/>
          <ac:spMkLst>
            <pc:docMk/>
            <pc:sldMk cId="2611556525" sldId="322"/>
            <ac:spMk id="2" creationId="{0F50E637-FA3E-619C-6DBA-9A01C736AC68}"/>
          </ac:spMkLst>
        </pc:spChg>
        <pc:spChg chg="add mod ord">
          <ac:chgData name="Nguyễn Bùi Kim Ngân" userId="5806d19b-dc7f-4496-a52b-e481010db9b6" providerId="ADAL" clId="{333D68FE-4548-4494-A4DB-0C9B21A3B004}" dt="2023-12-09T07:06:37.413" v="3610" actId="113"/>
          <ac:spMkLst>
            <pc:docMk/>
            <pc:sldMk cId="2611556525" sldId="322"/>
            <ac:spMk id="4" creationId="{1114970A-B498-08DB-1764-C19083769CDB}"/>
          </ac:spMkLst>
        </pc:spChg>
        <pc:spChg chg="add mod ord">
          <ac:chgData name="Nguyễn Bùi Kim Ngân" userId="5806d19b-dc7f-4496-a52b-e481010db9b6" providerId="ADAL" clId="{333D68FE-4548-4494-A4DB-0C9B21A3B004}" dt="2023-12-09T07:06:03.041" v="3607" actId="164"/>
          <ac:spMkLst>
            <pc:docMk/>
            <pc:sldMk cId="2611556525" sldId="322"/>
            <ac:spMk id="7" creationId="{2FF28ECD-0D4A-5CDA-FE01-E2628D5363FB}"/>
          </ac:spMkLst>
        </pc:spChg>
        <pc:spChg chg="add mod ord">
          <ac:chgData name="Nguyễn Bùi Kim Ngân" userId="5806d19b-dc7f-4496-a52b-e481010db9b6" providerId="ADAL" clId="{333D68FE-4548-4494-A4DB-0C9B21A3B004}" dt="2023-12-09T07:08:20.089" v="3639" actId="255"/>
          <ac:spMkLst>
            <pc:docMk/>
            <pc:sldMk cId="2611556525" sldId="322"/>
            <ac:spMk id="8" creationId="{B3738C20-2FE3-2734-6F8B-D2771B0971EC}"/>
          </ac:spMkLst>
        </pc:spChg>
        <pc:spChg chg="mod">
          <ac:chgData name="Nguyễn Bùi Kim Ngân" userId="5806d19b-dc7f-4496-a52b-e481010db9b6" providerId="ADAL" clId="{333D68FE-4548-4494-A4DB-0C9B21A3B004}" dt="2023-12-09T07:07:47.616" v="3636" actId="14100"/>
          <ac:spMkLst>
            <pc:docMk/>
            <pc:sldMk cId="2611556525" sldId="322"/>
            <ac:spMk id="17" creationId="{7E2ADC79-C16C-F057-8BB6-F33DAE2E7F3E}"/>
          </ac:spMkLst>
        </pc:spChg>
        <pc:spChg chg="mod">
          <ac:chgData name="Nguyễn Bùi Kim Ngân" userId="5806d19b-dc7f-4496-a52b-e481010db9b6" providerId="ADAL" clId="{333D68FE-4548-4494-A4DB-0C9B21A3B004}" dt="2023-12-09T07:06:42.774" v="3611"/>
          <ac:spMkLst>
            <pc:docMk/>
            <pc:sldMk cId="2611556525" sldId="322"/>
            <ac:spMk id="18" creationId="{32A53E6D-C93A-424D-A87A-D765AB349FE3}"/>
          </ac:spMkLst>
        </pc:spChg>
        <pc:spChg chg="mod">
          <ac:chgData name="Nguyễn Bùi Kim Ngân" userId="5806d19b-dc7f-4496-a52b-e481010db9b6" providerId="ADAL" clId="{333D68FE-4548-4494-A4DB-0C9B21A3B004}" dt="2023-12-08T18:26:32.342" v="3172"/>
          <ac:spMkLst>
            <pc:docMk/>
            <pc:sldMk cId="2611556525" sldId="322"/>
            <ac:spMk id="19" creationId="{0FEA7A37-0DA0-849B-BFAC-809FEE980632}"/>
          </ac:spMkLst>
        </pc:spChg>
        <pc:spChg chg="mod">
          <ac:chgData name="Nguyễn Bùi Kim Ngân" userId="5806d19b-dc7f-4496-a52b-e481010db9b6" providerId="ADAL" clId="{333D68FE-4548-4494-A4DB-0C9B21A3B004}" dt="2023-12-09T07:08:30.664" v="3641" actId="113"/>
          <ac:spMkLst>
            <pc:docMk/>
            <pc:sldMk cId="2611556525" sldId="322"/>
            <ac:spMk id="20" creationId="{E2A61DD9-6A02-D545-D5FE-9A6B3DE9B1BE}"/>
          </ac:spMkLst>
        </pc:spChg>
        <pc:spChg chg="mod">
          <ac:chgData name="Nguyễn Bùi Kim Ngân" userId="5806d19b-dc7f-4496-a52b-e481010db9b6" providerId="ADAL" clId="{333D68FE-4548-4494-A4DB-0C9B21A3B004}" dt="2023-12-09T07:29:13.840" v="3767"/>
          <ac:spMkLst>
            <pc:docMk/>
            <pc:sldMk cId="2611556525" sldId="322"/>
            <ac:spMk id="22" creationId="{A4420BF9-2195-6CD5-BBCA-4790E0CA9DF8}"/>
          </ac:spMkLst>
        </pc:spChg>
        <pc:spChg chg="mod">
          <ac:chgData name="Nguyễn Bùi Kim Ngân" userId="5806d19b-dc7f-4496-a52b-e481010db9b6" providerId="ADAL" clId="{333D68FE-4548-4494-A4DB-0C9B21A3B004}" dt="2023-12-09T07:29:13.840" v="3767"/>
          <ac:spMkLst>
            <pc:docMk/>
            <pc:sldMk cId="2611556525" sldId="322"/>
            <ac:spMk id="23" creationId="{06D13C81-8F1C-EE51-1383-1FE79E7144FB}"/>
          </ac:spMkLst>
        </pc:spChg>
        <pc:spChg chg="mod">
          <ac:chgData name="Nguyễn Bùi Kim Ngân" userId="5806d19b-dc7f-4496-a52b-e481010db9b6" providerId="ADAL" clId="{333D68FE-4548-4494-A4DB-0C9B21A3B004}" dt="2023-12-09T07:30:33.347" v="3779" actId="207"/>
          <ac:spMkLst>
            <pc:docMk/>
            <pc:sldMk cId="2611556525" sldId="322"/>
            <ac:spMk id="24" creationId="{5263C218-69AA-EB4B-47D2-AE4529409797}"/>
          </ac:spMkLst>
        </pc:spChg>
        <pc:spChg chg="mod">
          <ac:chgData name="Nguyễn Bùi Kim Ngân" userId="5806d19b-dc7f-4496-a52b-e481010db9b6" providerId="ADAL" clId="{333D68FE-4548-4494-A4DB-0C9B21A3B004}" dt="2023-12-09T07:29:13.840" v="3767"/>
          <ac:spMkLst>
            <pc:docMk/>
            <pc:sldMk cId="2611556525" sldId="322"/>
            <ac:spMk id="25" creationId="{709405E5-9A55-E90D-8119-C24DF4E16B68}"/>
          </ac:spMkLst>
        </pc:spChg>
        <pc:spChg chg="mod">
          <ac:chgData name="Nguyễn Bùi Kim Ngân" userId="5806d19b-dc7f-4496-a52b-e481010db9b6" providerId="ADAL" clId="{333D68FE-4548-4494-A4DB-0C9B21A3B004}" dt="2023-12-09T07:29:13.840" v="3767"/>
          <ac:spMkLst>
            <pc:docMk/>
            <pc:sldMk cId="2611556525" sldId="322"/>
            <ac:spMk id="26" creationId="{BCDD9956-FDAF-02C1-73DC-A22638E1DE3C}"/>
          </ac:spMkLst>
        </pc:spChg>
        <pc:grpChg chg="add mod ord">
          <ac:chgData name="Nguyễn Bùi Kim Ngân" userId="5806d19b-dc7f-4496-a52b-e481010db9b6" providerId="ADAL" clId="{333D68FE-4548-4494-A4DB-0C9B21A3B004}" dt="2023-12-09T07:05:37.800" v="3605" actId="164"/>
          <ac:grpSpMkLst>
            <pc:docMk/>
            <pc:sldMk cId="2611556525" sldId="322"/>
            <ac:grpSpMk id="9" creationId="{E014AD36-67AF-E432-A350-BF04CA2AC7B4}"/>
          </ac:grpSpMkLst>
        </pc:grpChg>
        <pc:grpChg chg="add mod">
          <ac:chgData name="Nguyễn Bùi Kim Ngân" userId="5806d19b-dc7f-4496-a52b-e481010db9b6" providerId="ADAL" clId="{333D68FE-4548-4494-A4DB-0C9B21A3B004}" dt="2023-12-09T07:06:24.999" v="3609" actId="1076"/>
          <ac:grpSpMkLst>
            <pc:docMk/>
            <pc:sldMk cId="2611556525" sldId="322"/>
            <ac:grpSpMk id="10" creationId="{A5D1CA7E-701F-3AC3-6285-28ABADCAB751}"/>
          </ac:grpSpMkLst>
        </pc:grpChg>
        <pc:grpChg chg="del">
          <ac:chgData name="Nguyễn Bùi Kim Ngân" userId="5806d19b-dc7f-4496-a52b-e481010db9b6" providerId="ADAL" clId="{333D68FE-4548-4494-A4DB-0C9B21A3B004}" dt="2023-12-09T07:29:13.296" v="3766" actId="478"/>
          <ac:grpSpMkLst>
            <pc:docMk/>
            <pc:sldMk cId="2611556525" sldId="322"/>
            <ac:grpSpMk id="11" creationId="{1CFCCD5B-C42B-6B72-04FF-A471B29450AF}"/>
          </ac:grpSpMkLst>
        </pc:grpChg>
        <pc:grpChg chg="add mod">
          <ac:chgData name="Nguyễn Bùi Kim Ngân" userId="5806d19b-dc7f-4496-a52b-e481010db9b6" providerId="ADAL" clId="{333D68FE-4548-4494-A4DB-0C9B21A3B004}" dt="2023-12-09T07:06:52.901" v="3613" actId="1076"/>
          <ac:grpSpMkLst>
            <pc:docMk/>
            <pc:sldMk cId="2611556525" sldId="322"/>
            <ac:grpSpMk id="16" creationId="{D9D9EB43-7BA2-E1FF-A4DD-0B336971A1A2}"/>
          </ac:grpSpMkLst>
        </pc:grpChg>
        <pc:grpChg chg="add mod">
          <ac:chgData name="Nguyễn Bùi Kim Ngân" userId="5806d19b-dc7f-4496-a52b-e481010db9b6" providerId="ADAL" clId="{333D68FE-4548-4494-A4DB-0C9B21A3B004}" dt="2023-12-09T07:29:15.684" v="3769" actId="1036"/>
          <ac:grpSpMkLst>
            <pc:docMk/>
            <pc:sldMk cId="2611556525" sldId="322"/>
            <ac:grpSpMk id="21" creationId="{B9F220AA-3881-5D9E-9D02-F77014079FCA}"/>
          </ac:grpSpMkLst>
        </pc:grpChg>
        <pc:picChg chg="mod">
          <ac:chgData name="Nguyễn Bùi Kim Ngân" userId="5806d19b-dc7f-4496-a52b-e481010db9b6" providerId="ADAL" clId="{333D68FE-4548-4494-A4DB-0C9B21A3B004}" dt="2023-12-09T07:29:21.940" v="3771" actId="1035"/>
          <ac:picMkLst>
            <pc:docMk/>
            <pc:sldMk cId="2611556525" sldId="322"/>
            <ac:picMk id="5" creationId="{E04E83F2-9B2B-1ABF-7005-613B3F509A6F}"/>
          </ac:picMkLst>
        </pc:picChg>
      </pc:sldChg>
      <pc:sldChg chg="addSp delSp modSp add mod ord modNotesTx">
        <pc:chgData name="Nguyễn Bùi Kim Ngân" userId="5806d19b-dc7f-4496-a52b-e481010db9b6" providerId="ADAL" clId="{333D68FE-4548-4494-A4DB-0C9B21A3B004}" dt="2023-12-09T07:30:39.960" v="3780" actId="207"/>
        <pc:sldMkLst>
          <pc:docMk/>
          <pc:sldMk cId="2343024821" sldId="323"/>
        </pc:sldMkLst>
        <pc:spChg chg="mod">
          <ac:chgData name="Nguyễn Bùi Kim Ngân" userId="5806d19b-dc7f-4496-a52b-e481010db9b6" providerId="ADAL" clId="{333D68FE-4548-4494-A4DB-0C9B21A3B004}" dt="2023-12-08T18:33:36.045" v="3268" actId="5793"/>
          <ac:spMkLst>
            <pc:docMk/>
            <pc:sldMk cId="2343024821" sldId="323"/>
            <ac:spMk id="2" creationId="{0F50E637-FA3E-619C-6DBA-9A01C736AC68}"/>
          </ac:spMkLst>
        </pc:spChg>
        <pc:spChg chg="mod">
          <ac:chgData name="Nguyễn Bùi Kim Ngân" userId="5806d19b-dc7f-4496-a52b-e481010db9b6" providerId="ADAL" clId="{333D68FE-4548-4494-A4DB-0C9B21A3B004}" dt="2023-12-09T07:29:29.707" v="3773"/>
          <ac:spMkLst>
            <pc:docMk/>
            <pc:sldMk cId="2343024821" sldId="323"/>
            <ac:spMk id="6" creationId="{ACE82AEF-D353-558B-FA5A-DC141D1FEFF0}"/>
          </ac:spMkLst>
        </pc:spChg>
        <pc:spChg chg="mod">
          <ac:chgData name="Nguyễn Bùi Kim Ngân" userId="5806d19b-dc7f-4496-a52b-e481010db9b6" providerId="ADAL" clId="{333D68FE-4548-4494-A4DB-0C9B21A3B004}" dt="2023-12-09T07:29:29.707" v="3773"/>
          <ac:spMkLst>
            <pc:docMk/>
            <pc:sldMk cId="2343024821" sldId="323"/>
            <ac:spMk id="7" creationId="{CA377BE5-53E5-6FA3-2F52-4903A6CB2081}"/>
          </ac:spMkLst>
        </pc:spChg>
        <pc:spChg chg="mod">
          <ac:chgData name="Nguyễn Bùi Kim Ngân" userId="5806d19b-dc7f-4496-a52b-e481010db9b6" providerId="ADAL" clId="{333D68FE-4548-4494-A4DB-0C9B21A3B004}" dt="2023-12-09T07:29:29.707" v="3773"/>
          <ac:spMkLst>
            <pc:docMk/>
            <pc:sldMk cId="2343024821" sldId="323"/>
            <ac:spMk id="8" creationId="{E4FFA7CF-58A6-DF6D-4821-F6AD4F9AFE19}"/>
          </ac:spMkLst>
        </pc:spChg>
        <pc:spChg chg="mod">
          <ac:chgData name="Nguyễn Bùi Kim Ngân" userId="5806d19b-dc7f-4496-a52b-e481010db9b6" providerId="ADAL" clId="{333D68FE-4548-4494-A4DB-0C9B21A3B004}" dt="2023-12-09T07:30:39.960" v="3780" actId="207"/>
          <ac:spMkLst>
            <pc:docMk/>
            <pc:sldMk cId="2343024821" sldId="323"/>
            <ac:spMk id="9" creationId="{54CD10B9-9261-1BF5-AF32-38B2DF219A1C}"/>
          </ac:spMkLst>
        </pc:spChg>
        <pc:spChg chg="mod">
          <ac:chgData name="Nguyễn Bùi Kim Ngân" userId="5806d19b-dc7f-4496-a52b-e481010db9b6" providerId="ADAL" clId="{333D68FE-4548-4494-A4DB-0C9B21A3B004}" dt="2023-12-09T07:29:29.707" v="3773"/>
          <ac:spMkLst>
            <pc:docMk/>
            <pc:sldMk cId="2343024821" sldId="323"/>
            <ac:spMk id="10" creationId="{E6FD3FD4-DB20-B0C2-3BB8-53133FFF0AED}"/>
          </ac:spMkLst>
        </pc:spChg>
        <pc:grpChg chg="add mod">
          <ac:chgData name="Nguyễn Bùi Kim Ngân" userId="5806d19b-dc7f-4496-a52b-e481010db9b6" providerId="ADAL" clId="{333D68FE-4548-4494-A4DB-0C9B21A3B004}" dt="2023-12-09T07:29:29.707" v="3773"/>
          <ac:grpSpMkLst>
            <pc:docMk/>
            <pc:sldMk cId="2343024821" sldId="323"/>
            <ac:grpSpMk id="4" creationId="{55CD759B-DCCE-3631-E78A-61757EEB75BC}"/>
          </ac:grpSpMkLst>
        </pc:grpChg>
        <pc:grpChg chg="del">
          <ac:chgData name="Nguyễn Bùi Kim Ngân" userId="5806d19b-dc7f-4496-a52b-e481010db9b6" providerId="ADAL" clId="{333D68FE-4548-4494-A4DB-0C9B21A3B004}" dt="2023-12-09T07:29:29.333" v="3772" actId="478"/>
          <ac:grpSpMkLst>
            <pc:docMk/>
            <pc:sldMk cId="2343024821" sldId="323"/>
            <ac:grpSpMk id="11" creationId="{1CFCCD5B-C42B-6B72-04FF-A471B29450AF}"/>
          </ac:grpSpMkLst>
        </pc:grpChg>
        <pc:picChg chg="add mod">
          <ac:chgData name="Nguyễn Bùi Kim Ngân" userId="5806d19b-dc7f-4496-a52b-e481010db9b6" providerId="ADAL" clId="{333D68FE-4548-4494-A4DB-0C9B21A3B004}" dt="2023-12-08T18:32:57.850" v="3260" actId="1036"/>
          <ac:picMkLst>
            <pc:docMk/>
            <pc:sldMk cId="2343024821" sldId="323"/>
            <ac:picMk id="5" creationId="{7810A3C3-A8AE-058E-D90F-850BB2C1AC31}"/>
          </ac:picMkLst>
        </pc:picChg>
        <pc:picChg chg="del">
          <ac:chgData name="Nguyễn Bùi Kim Ngân" userId="5806d19b-dc7f-4496-a52b-e481010db9b6" providerId="ADAL" clId="{333D68FE-4548-4494-A4DB-0C9B21A3B004}" dt="2023-12-08T18:32:48.980" v="3240" actId="478"/>
          <ac:picMkLst>
            <pc:docMk/>
            <pc:sldMk cId="2343024821" sldId="323"/>
            <ac:picMk id="10" creationId="{1484E7A9-BE53-9AE1-4798-FECB17C15448}"/>
          </ac:picMkLst>
        </pc:picChg>
      </pc:sldChg>
      <pc:sldChg chg="addSp delSp modSp add mod modNotesTx">
        <pc:chgData name="Nguyễn Bùi Kim Ngân" userId="5806d19b-dc7f-4496-a52b-e481010db9b6" providerId="ADAL" clId="{333D68FE-4548-4494-A4DB-0C9B21A3B004}" dt="2023-12-09T07:30:46.798" v="3781" actId="207"/>
        <pc:sldMkLst>
          <pc:docMk/>
          <pc:sldMk cId="3720026049" sldId="324"/>
        </pc:sldMkLst>
        <pc:spChg chg="mod">
          <ac:chgData name="Nguyễn Bùi Kim Ngân" userId="5806d19b-dc7f-4496-a52b-e481010db9b6" providerId="ADAL" clId="{333D68FE-4548-4494-A4DB-0C9B21A3B004}" dt="2023-12-09T07:24:49.500" v="3682" actId="14100"/>
          <ac:spMkLst>
            <pc:docMk/>
            <pc:sldMk cId="3720026049" sldId="324"/>
            <ac:spMk id="2" creationId="{0F50E637-FA3E-619C-6DBA-9A01C736AC68}"/>
          </ac:spMkLst>
        </pc:spChg>
        <pc:spChg chg="mod">
          <ac:chgData name="Nguyễn Bùi Kim Ngân" userId="5806d19b-dc7f-4496-a52b-e481010db9b6" providerId="ADAL" clId="{333D68FE-4548-4494-A4DB-0C9B21A3B004}" dt="2023-12-09T07:29:34.924" v="3775"/>
          <ac:spMkLst>
            <pc:docMk/>
            <pc:sldMk cId="3720026049" sldId="324"/>
            <ac:spMk id="8" creationId="{13193EB3-068B-E04C-B8F5-60969B663AF9}"/>
          </ac:spMkLst>
        </pc:spChg>
        <pc:spChg chg="mod">
          <ac:chgData name="Nguyễn Bùi Kim Ngân" userId="5806d19b-dc7f-4496-a52b-e481010db9b6" providerId="ADAL" clId="{333D68FE-4548-4494-A4DB-0C9B21A3B004}" dt="2023-12-09T07:29:34.924" v="3775"/>
          <ac:spMkLst>
            <pc:docMk/>
            <pc:sldMk cId="3720026049" sldId="324"/>
            <ac:spMk id="9" creationId="{D8AEACCF-05F2-8ED1-0390-FFD276C37667}"/>
          </ac:spMkLst>
        </pc:spChg>
        <pc:spChg chg="mod">
          <ac:chgData name="Nguyễn Bùi Kim Ngân" userId="5806d19b-dc7f-4496-a52b-e481010db9b6" providerId="ADAL" clId="{333D68FE-4548-4494-A4DB-0C9B21A3B004}" dt="2023-12-09T07:29:34.924" v="3775"/>
          <ac:spMkLst>
            <pc:docMk/>
            <pc:sldMk cId="3720026049" sldId="324"/>
            <ac:spMk id="10" creationId="{6B243334-8311-F9F4-C41D-99ACEC6507A6}"/>
          </ac:spMkLst>
        </pc:spChg>
        <pc:spChg chg="mod">
          <ac:chgData name="Nguyễn Bùi Kim Ngân" userId="5806d19b-dc7f-4496-a52b-e481010db9b6" providerId="ADAL" clId="{333D68FE-4548-4494-A4DB-0C9B21A3B004}" dt="2023-12-09T07:29:34.924" v="3775"/>
          <ac:spMkLst>
            <pc:docMk/>
            <pc:sldMk cId="3720026049" sldId="324"/>
            <ac:spMk id="16" creationId="{8E711914-22A1-1277-966F-1FA67528D8EC}"/>
          </ac:spMkLst>
        </pc:spChg>
        <pc:spChg chg="mod">
          <ac:chgData name="Nguyễn Bùi Kim Ngân" userId="5806d19b-dc7f-4496-a52b-e481010db9b6" providerId="ADAL" clId="{333D68FE-4548-4494-A4DB-0C9B21A3B004}" dt="2023-12-09T07:30:46.798" v="3781" actId="207"/>
          <ac:spMkLst>
            <pc:docMk/>
            <pc:sldMk cId="3720026049" sldId="324"/>
            <ac:spMk id="17" creationId="{E90D75B4-6173-CACD-7695-04081CF71409}"/>
          </ac:spMkLst>
        </pc:spChg>
        <pc:grpChg chg="add mod">
          <ac:chgData name="Nguyễn Bùi Kim Ngân" userId="5806d19b-dc7f-4496-a52b-e481010db9b6" providerId="ADAL" clId="{333D68FE-4548-4494-A4DB-0C9B21A3B004}" dt="2023-12-09T07:29:34.924" v="3775"/>
          <ac:grpSpMkLst>
            <pc:docMk/>
            <pc:sldMk cId="3720026049" sldId="324"/>
            <ac:grpSpMk id="7" creationId="{CA087ABA-0011-CBD1-6D06-7AB77710A0E8}"/>
          </ac:grpSpMkLst>
        </pc:grpChg>
        <pc:grpChg chg="del">
          <ac:chgData name="Nguyễn Bùi Kim Ngân" userId="5806d19b-dc7f-4496-a52b-e481010db9b6" providerId="ADAL" clId="{333D68FE-4548-4494-A4DB-0C9B21A3B004}" dt="2023-12-09T07:29:34.304" v="3774" actId="478"/>
          <ac:grpSpMkLst>
            <pc:docMk/>
            <pc:sldMk cId="3720026049" sldId="324"/>
            <ac:grpSpMk id="11" creationId="{1CFCCD5B-C42B-6B72-04FF-A471B29450AF}"/>
          </ac:grpSpMkLst>
        </pc:grpChg>
        <pc:picChg chg="del">
          <ac:chgData name="Nguyễn Bùi Kim Ngân" userId="5806d19b-dc7f-4496-a52b-e481010db9b6" providerId="ADAL" clId="{333D68FE-4548-4494-A4DB-0C9B21A3B004}" dt="2023-12-09T07:23:53.622" v="3674" actId="478"/>
          <ac:picMkLst>
            <pc:docMk/>
            <pc:sldMk cId="3720026049" sldId="324"/>
            <ac:picMk id="5" creationId="{7810A3C3-A8AE-058E-D90F-850BB2C1AC31}"/>
          </ac:picMkLst>
        </pc:picChg>
        <pc:picChg chg="add mod">
          <ac:chgData name="Nguyễn Bùi Kim Ngân" userId="5806d19b-dc7f-4496-a52b-e481010db9b6" providerId="ADAL" clId="{333D68FE-4548-4494-A4DB-0C9B21A3B004}" dt="2023-12-09T07:24:51.384" v="3683" actId="1076"/>
          <ac:picMkLst>
            <pc:docMk/>
            <pc:sldMk cId="3720026049" sldId="324"/>
            <ac:picMk id="6" creationId="{AE2157FB-97A3-8565-A4C0-79928697C945}"/>
          </ac:picMkLst>
        </pc:picChg>
      </pc:sldChg>
      <pc:sldMasterChg chg="modSldLayout">
        <pc:chgData name="Nguyễn Bùi Kim Ngân" userId="5806d19b-dc7f-4496-a52b-e481010db9b6" providerId="ADAL" clId="{333D68FE-4548-4494-A4DB-0C9B21A3B004}" dt="2023-12-03T08:55:29.383" v="115"/>
        <pc:sldMasterMkLst>
          <pc:docMk/>
          <pc:sldMasterMk cId="0" sldId="2147483675"/>
        </pc:sldMasterMkLst>
        <pc:sldLayoutChg chg="modSp mod">
          <pc:chgData name="Nguyễn Bùi Kim Ngân" userId="5806d19b-dc7f-4496-a52b-e481010db9b6" providerId="ADAL" clId="{333D68FE-4548-4494-A4DB-0C9B21A3B004}" dt="2023-12-03T08:55:29.383" v="115"/>
          <pc:sldLayoutMkLst>
            <pc:docMk/>
            <pc:sldMasterMk cId="0" sldId="2147483675"/>
            <pc:sldLayoutMk cId="0" sldId="2147483650"/>
          </pc:sldLayoutMkLst>
          <pc:spChg chg="mod">
            <ac:chgData name="Nguyễn Bùi Kim Ngân" userId="5806d19b-dc7f-4496-a52b-e481010db9b6" providerId="ADAL" clId="{333D68FE-4548-4494-A4DB-0C9B21A3B004}" dt="2023-12-03T08:55:29.383" v="115"/>
            <ac:spMkLst>
              <pc:docMk/>
              <pc:sldMasterMk cId="0" sldId="2147483675"/>
              <pc:sldLayoutMk cId="0" sldId="2147483650"/>
              <ac:spMk id="3" creationId="{481080F3-BC63-7673-F011-63D9D4C0FA31}"/>
            </ac:spMkLst>
          </pc:spChg>
          <pc:spChg chg="mod">
            <ac:chgData name="Nguyễn Bùi Kim Ngân" userId="5806d19b-dc7f-4496-a52b-e481010db9b6" providerId="ADAL" clId="{333D68FE-4548-4494-A4DB-0C9B21A3B004}" dt="2023-12-03T08:54:18.861" v="105" actId="20577"/>
            <ac:spMkLst>
              <pc:docMk/>
              <pc:sldMasterMk cId="0" sldId="2147483675"/>
              <pc:sldLayoutMk cId="0" sldId="2147483650"/>
              <ac:spMk id="4" creationId="{B483DED1-9A94-2E59-9C17-23646A4802D3}"/>
            </ac:spMkLst>
          </pc:spChg>
        </pc:sldLayoutChg>
        <pc:sldLayoutChg chg="addSp delSp modSp mod">
          <pc:chgData name="Nguyễn Bùi Kim Ngân" userId="5806d19b-dc7f-4496-a52b-e481010db9b6" providerId="ADAL" clId="{333D68FE-4548-4494-A4DB-0C9B21A3B004}" dt="2023-12-03T08:55:24.660" v="114"/>
          <pc:sldLayoutMkLst>
            <pc:docMk/>
            <pc:sldMasterMk cId="0" sldId="2147483675"/>
            <pc:sldLayoutMk cId="0" sldId="2147483652"/>
          </pc:sldLayoutMkLst>
          <pc:spChg chg="mod">
            <ac:chgData name="Nguyễn Bùi Kim Ngân" userId="5806d19b-dc7f-4496-a52b-e481010db9b6" providerId="ADAL" clId="{333D68FE-4548-4494-A4DB-0C9B21A3B004}" dt="2023-12-03T08:55:24.660" v="114"/>
            <ac:spMkLst>
              <pc:docMk/>
              <pc:sldMasterMk cId="0" sldId="2147483675"/>
              <pc:sldLayoutMk cId="0" sldId="2147483652"/>
              <ac:spMk id="3" creationId="{191E3EE2-5284-FBB2-FC24-999F2E5CB32D}"/>
            </ac:spMkLst>
          </pc:spChg>
          <pc:spChg chg="del">
            <ac:chgData name="Nguyễn Bùi Kim Ngân" userId="5806d19b-dc7f-4496-a52b-e481010db9b6" providerId="ADAL" clId="{333D68FE-4548-4494-A4DB-0C9B21A3B004}" dt="2023-12-03T08:54:36.319" v="106" actId="478"/>
            <ac:spMkLst>
              <pc:docMk/>
              <pc:sldMasterMk cId="0" sldId="2147483675"/>
              <pc:sldLayoutMk cId="0" sldId="2147483652"/>
              <ac:spMk id="4" creationId="{CCB93ECB-14C2-A113-7273-56813AE2D3A3}"/>
            </ac:spMkLst>
          </pc:spChg>
          <pc:spChg chg="add mod">
            <ac:chgData name="Nguyễn Bùi Kim Ngân" userId="5806d19b-dc7f-4496-a52b-e481010db9b6" providerId="ADAL" clId="{333D68FE-4548-4494-A4DB-0C9B21A3B004}" dt="2023-12-03T08:54:36.724" v="107"/>
            <ac:spMkLst>
              <pc:docMk/>
              <pc:sldMasterMk cId="0" sldId="2147483675"/>
              <pc:sldLayoutMk cId="0" sldId="2147483652"/>
              <ac:spMk id="5" creationId="{BC19D91C-161C-94DE-DDD4-CC9D91CE2D2A}"/>
            </ac:spMkLst>
          </pc:spChg>
        </pc:sldLayoutChg>
        <pc:sldLayoutChg chg="addSp delSp modSp mod">
          <pc:chgData name="Nguyễn Bùi Kim Ngân" userId="5806d19b-dc7f-4496-a52b-e481010db9b6" providerId="ADAL" clId="{333D68FE-4548-4494-A4DB-0C9B21A3B004}" dt="2023-12-03T08:55:12.129" v="113"/>
          <pc:sldLayoutMkLst>
            <pc:docMk/>
            <pc:sldMasterMk cId="0" sldId="2147483675"/>
            <pc:sldLayoutMk cId="0" sldId="2147483662"/>
          </pc:sldLayoutMkLst>
          <pc:spChg chg="mod">
            <ac:chgData name="Nguyễn Bùi Kim Ngân" userId="5806d19b-dc7f-4496-a52b-e481010db9b6" providerId="ADAL" clId="{333D68FE-4548-4494-A4DB-0C9B21A3B004}" dt="2023-12-03T08:55:12.129" v="113"/>
            <ac:spMkLst>
              <pc:docMk/>
              <pc:sldMasterMk cId="0" sldId="2147483675"/>
              <pc:sldLayoutMk cId="0" sldId="2147483662"/>
              <ac:spMk id="3" creationId="{BCAA0AE4-4D39-42B3-13B1-9DCA23E3A5F2}"/>
            </ac:spMkLst>
          </pc:spChg>
          <pc:spChg chg="del">
            <ac:chgData name="Nguyễn Bùi Kim Ngân" userId="5806d19b-dc7f-4496-a52b-e481010db9b6" providerId="ADAL" clId="{333D68FE-4548-4494-A4DB-0C9B21A3B004}" dt="2023-12-03T08:54:43.936" v="108" actId="478"/>
            <ac:spMkLst>
              <pc:docMk/>
              <pc:sldMasterMk cId="0" sldId="2147483675"/>
              <pc:sldLayoutMk cId="0" sldId="2147483662"/>
              <ac:spMk id="4" creationId="{85373EDD-5F26-6AA1-C653-E6EE963EB334}"/>
            </ac:spMkLst>
          </pc:spChg>
          <pc:spChg chg="add mod">
            <ac:chgData name="Nguyễn Bùi Kim Ngân" userId="5806d19b-dc7f-4496-a52b-e481010db9b6" providerId="ADAL" clId="{333D68FE-4548-4494-A4DB-0C9B21A3B004}" dt="2023-12-03T08:54:44.264" v="109"/>
            <ac:spMkLst>
              <pc:docMk/>
              <pc:sldMasterMk cId="0" sldId="2147483675"/>
              <pc:sldLayoutMk cId="0" sldId="2147483662"/>
              <ac:spMk id="5" creationId="{D5F877F9-C94A-03B5-02EB-C4ECABE38965}"/>
            </ac:spMkLst>
          </pc:spChg>
        </pc:sldLayoutChg>
        <pc:sldLayoutChg chg="addSp delSp modSp mod">
          <pc:chgData name="Nguyễn Bùi Kim Ngân" userId="5806d19b-dc7f-4496-a52b-e481010db9b6" providerId="ADAL" clId="{333D68FE-4548-4494-A4DB-0C9B21A3B004}" dt="2023-12-03T08:55:07.496" v="112"/>
          <pc:sldLayoutMkLst>
            <pc:docMk/>
            <pc:sldMasterMk cId="0" sldId="2147483675"/>
            <pc:sldLayoutMk cId="0" sldId="2147483671"/>
          </pc:sldLayoutMkLst>
          <pc:spChg chg="mod">
            <ac:chgData name="Nguyễn Bùi Kim Ngân" userId="5806d19b-dc7f-4496-a52b-e481010db9b6" providerId="ADAL" clId="{333D68FE-4548-4494-A4DB-0C9B21A3B004}" dt="2023-12-03T08:55:07.496" v="112"/>
            <ac:spMkLst>
              <pc:docMk/>
              <pc:sldMasterMk cId="0" sldId="2147483675"/>
              <pc:sldLayoutMk cId="0" sldId="2147483671"/>
              <ac:spMk id="3" creationId="{ADBED695-D017-E237-15EA-2B1E9DAE08BE}"/>
            </ac:spMkLst>
          </pc:spChg>
          <pc:spChg chg="del">
            <ac:chgData name="Nguyễn Bùi Kim Ngân" userId="5806d19b-dc7f-4496-a52b-e481010db9b6" providerId="ADAL" clId="{333D68FE-4548-4494-A4DB-0C9B21A3B004}" dt="2023-12-03T08:54:49.365" v="110" actId="478"/>
            <ac:spMkLst>
              <pc:docMk/>
              <pc:sldMasterMk cId="0" sldId="2147483675"/>
              <pc:sldLayoutMk cId="0" sldId="2147483671"/>
              <ac:spMk id="4" creationId="{42ECF214-980A-FF5A-1DD3-C02470F8740D}"/>
            </ac:spMkLst>
          </pc:spChg>
          <pc:spChg chg="add mod">
            <ac:chgData name="Nguyễn Bùi Kim Ngân" userId="5806d19b-dc7f-4496-a52b-e481010db9b6" providerId="ADAL" clId="{333D68FE-4548-4494-A4DB-0C9B21A3B004}" dt="2023-12-03T08:54:49.865" v="111"/>
            <ac:spMkLst>
              <pc:docMk/>
              <pc:sldMasterMk cId="0" sldId="2147483675"/>
              <pc:sldLayoutMk cId="0" sldId="2147483671"/>
              <ac:spMk id="5" creationId="{968FB415-01A0-35E1-7238-F181031B35EA}"/>
            </ac:spMkLst>
          </pc:spChg>
        </pc:sldLayoutChg>
      </pc:sldMasterChg>
    </pc:docChg>
  </pc:docChgLst>
  <pc:docChgLst>
    <pc:chgData name="Nguyễn Bình Thục Trâm" userId="bab71e06-3e1d-4fb3-90a5-098ab11a1755" providerId="ADAL" clId="{C2AEC288-35D7-42D9-BA6E-3966C97533F7}"/>
    <pc:docChg chg="undo custSel addSld modSld sldOrd">
      <pc:chgData name="Nguyễn Bình Thục Trâm" userId="bab71e06-3e1d-4fb3-90a5-098ab11a1755" providerId="ADAL" clId="{C2AEC288-35D7-42D9-BA6E-3966C97533F7}" dt="2024-01-02T08:53:54.913" v="1650" actId="1076"/>
      <pc:docMkLst>
        <pc:docMk/>
      </pc:docMkLst>
      <pc:sldChg chg="modSp mod">
        <pc:chgData name="Nguyễn Bình Thục Trâm" userId="bab71e06-3e1d-4fb3-90a5-098ab11a1755" providerId="ADAL" clId="{C2AEC288-35D7-42D9-BA6E-3966C97533F7}" dt="2023-12-28T02:18:32.738" v="12" actId="14734"/>
        <pc:sldMkLst>
          <pc:docMk/>
          <pc:sldMk cId="792461807" sldId="312"/>
        </pc:sldMkLst>
        <pc:graphicFrameChg chg="modGraphic">
          <ac:chgData name="Nguyễn Bình Thục Trâm" userId="bab71e06-3e1d-4fb3-90a5-098ab11a1755" providerId="ADAL" clId="{C2AEC288-35D7-42D9-BA6E-3966C97533F7}" dt="2023-12-28T02:18:32.738" v="12" actId="14734"/>
          <ac:graphicFrameMkLst>
            <pc:docMk/>
            <pc:sldMk cId="792461807" sldId="312"/>
            <ac:graphicFrameMk id="8" creationId="{4703CA17-58CB-7C9D-F5F3-4849E89A40D8}"/>
          </ac:graphicFrameMkLst>
        </pc:graphicFrameChg>
      </pc:sldChg>
      <pc:sldChg chg="addSp delSp modSp new mod">
        <pc:chgData name="Nguyễn Bình Thục Trâm" userId="bab71e06-3e1d-4fb3-90a5-098ab11a1755" providerId="ADAL" clId="{C2AEC288-35D7-42D9-BA6E-3966C97533F7}" dt="2023-12-28T04:25:54.385" v="649" actId="1037"/>
        <pc:sldMkLst>
          <pc:docMk/>
          <pc:sldMk cId="1668870601" sldId="325"/>
        </pc:sldMkLst>
        <pc:spChg chg="del">
          <ac:chgData name="Nguyễn Bình Thục Trâm" userId="bab71e06-3e1d-4fb3-90a5-098ab11a1755" providerId="ADAL" clId="{C2AEC288-35D7-42D9-BA6E-3966C97533F7}" dt="2023-12-28T03:55:24.773" v="188" actId="478"/>
          <ac:spMkLst>
            <pc:docMk/>
            <pc:sldMk cId="1668870601" sldId="325"/>
            <ac:spMk id="2" creationId="{8883FBAA-5A8A-D16D-1C7A-75278615F485}"/>
          </ac:spMkLst>
        </pc:spChg>
        <pc:spChg chg="del">
          <ac:chgData name="Nguyễn Bình Thục Trâm" userId="bab71e06-3e1d-4fb3-90a5-098ab11a1755" providerId="ADAL" clId="{C2AEC288-35D7-42D9-BA6E-3966C97533F7}" dt="2023-12-28T03:53:46.199" v="133" actId="478"/>
          <ac:spMkLst>
            <pc:docMk/>
            <pc:sldMk cId="1668870601" sldId="325"/>
            <ac:spMk id="3" creationId="{FDBAEBBD-FC09-42AB-2E0A-DE81F8A941C1}"/>
          </ac:spMkLst>
        </pc:spChg>
        <pc:spChg chg="add mod">
          <ac:chgData name="Nguyễn Bình Thục Trâm" userId="bab71e06-3e1d-4fb3-90a5-098ab11a1755" providerId="ADAL" clId="{C2AEC288-35D7-42D9-BA6E-3966C97533F7}" dt="2023-12-28T04:23:05.686" v="627" actId="207"/>
          <ac:spMkLst>
            <pc:docMk/>
            <pc:sldMk cId="1668870601" sldId="325"/>
            <ac:spMk id="5" creationId="{8DEEDB5C-C5D3-B3F6-867F-D4E0DD5D01D5}"/>
          </ac:spMkLst>
        </pc:spChg>
        <pc:spChg chg="add del mod">
          <ac:chgData name="Nguyễn Bình Thục Trâm" userId="bab71e06-3e1d-4fb3-90a5-098ab11a1755" providerId="ADAL" clId="{C2AEC288-35D7-42D9-BA6E-3966C97533F7}" dt="2023-12-28T03:52:40.916" v="124" actId="478"/>
          <ac:spMkLst>
            <pc:docMk/>
            <pc:sldMk cId="1668870601" sldId="325"/>
            <ac:spMk id="6" creationId="{F5978414-DAE4-6CF8-C385-336BE3C87067}"/>
          </ac:spMkLst>
        </pc:spChg>
        <pc:spChg chg="add del">
          <ac:chgData name="Nguyễn Bình Thục Trâm" userId="bab71e06-3e1d-4fb3-90a5-098ab11a1755" providerId="ADAL" clId="{C2AEC288-35D7-42D9-BA6E-3966C97533F7}" dt="2023-12-28T03:49:37.007" v="42" actId="478"/>
          <ac:spMkLst>
            <pc:docMk/>
            <pc:sldMk cId="1668870601" sldId="325"/>
            <ac:spMk id="7" creationId="{11CAA084-E082-3A37-2F5C-8B69FAE499E3}"/>
          </ac:spMkLst>
        </pc:spChg>
        <pc:spChg chg="add del mod">
          <ac:chgData name="Nguyễn Bình Thục Trâm" userId="bab71e06-3e1d-4fb3-90a5-098ab11a1755" providerId="ADAL" clId="{C2AEC288-35D7-42D9-BA6E-3966C97533F7}" dt="2023-12-28T03:51:51.541" v="108" actId="478"/>
          <ac:spMkLst>
            <pc:docMk/>
            <pc:sldMk cId="1668870601" sldId="325"/>
            <ac:spMk id="8" creationId="{FADF1DCA-F82B-5B51-BFFB-344C6025D96D}"/>
          </ac:spMkLst>
        </pc:spChg>
        <pc:spChg chg="add mod">
          <ac:chgData name="Nguyễn Bình Thục Trâm" userId="bab71e06-3e1d-4fb3-90a5-098ab11a1755" providerId="ADAL" clId="{C2AEC288-35D7-42D9-BA6E-3966C97533F7}" dt="2023-12-28T04:25:54.385" v="649" actId="1037"/>
          <ac:spMkLst>
            <pc:docMk/>
            <pc:sldMk cId="1668870601" sldId="325"/>
            <ac:spMk id="9" creationId="{9D2EC239-F604-B9DB-F6D9-339E4C2E7D1F}"/>
          </ac:spMkLst>
        </pc:spChg>
        <pc:spChg chg="add mod">
          <ac:chgData name="Nguyễn Bình Thục Trâm" userId="bab71e06-3e1d-4fb3-90a5-098ab11a1755" providerId="ADAL" clId="{C2AEC288-35D7-42D9-BA6E-3966C97533F7}" dt="2023-12-28T04:25:31.697" v="641" actId="1038"/>
          <ac:spMkLst>
            <pc:docMk/>
            <pc:sldMk cId="1668870601" sldId="325"/>
            <ac:spMk id="10" creationId="{995C4F84-3987-A3A3-E60D-9612211C3122}"/>
          </ac:spMkLst>
        </pc:spChg>
        <pc:spChg chg="add mod ord">
          <ac:chgData name="Nguyễn Bình Thục Trâm" userId="bab71e06-3e1d-4fb3-90a5-098ab11a1755" providerId="ADAL" clId="{C2AEC288-35D7-42D9-BA6E-3966C97533F7}" dt="2023-12-28T04:22:53.588" v="625" actId="207"/>
          <ac:spMkLst>
            <pc:docMk/>
            <pc:sldMk cId="1668870601" sldId="325"/>
            <ac:spMk id="11" creationId="{37CED740-05B4-8D46-87AD-45D33E99B462}"/>
          </ac:spMkLst>
        </pc:spChg>
        <pc:spChg chg="add mod">
          <ac:chgData name="Nguyễn Bình Thục Trâm" userId="bab71e06-3e1d-4fb3-90a5-098ab11a1755" providerId="ADAL" clId="{C2AEC288-35D7-42D9-BA6E-3966C97533F7}" dt="2023-12-28T04:22:58.353" v="626" actId="207"/>
          <ac:spMkLst>
            <pc:docMk/>
            <pc:sldMk cId="1668870601" sldId="325"/>
            <ac:spMk id="12" creationId="{FEFD2DC7-4799-5A2E-EE2D-BE12E20D6A8F}"/>
          </ac:spMkLst>
        </pc:spChg>
        <pc:spChg chg="add mod">
          <ac:chgData name="Nguyễn Bình Thục Trâm" userId="bab71e06-3e1d-4fb3-90a5-098ab11a1755" providerId="ADAL" clId="{C2AEC288-35D7-42D9-BA6E-3966C97533F7}" dt="2023-12-28T04:20:53.198" v="573" actId="1076"/>
          <ac:spMkLst>
            <pc:docMk/>
            <pc:sldMk cId="1668870601" sldId="325"/>
            <ac:spMk id="13" creationId="{39626843-47DE-4B6B-FB4D-8C363F212EF6}"/>
          </ac:spMkLst>
        </pc:spChg>
        <pc:spChg chg="add mod">
          <ac:chgData name="Nguyễn Bình Thục Trâm" userId="bab71e06-3e1d-4fb3-90a5-098ab11a1755" providerId="ADAL" clId="{C2AEC288-35D7-42D9-BA6E-3966C97533F7}" dt="2023-12-28T04:20:59.775" v="574" actId="1076"/>
          <ac:spMkLst>
            <pc:docMk/>
            <pc:sldMk cId="1668870601" sldId="325"/>
            <ac:spMk id="14" creationId="{00381AEF-17F0-B188-C199-9DA77C9BAD85}"/>
          </ac:spMkLst>
        </pc:spChg>
        <pc:spChg chg="add mod">
          <ac:chgData name="Nguyễn Bình Thục Trâm" userId="bab71e06-3e1d-4fb3-90a5-098ab11a1755" providerId="ADAL" clId="{C2AEC288-35D7-42D9-BA6E-3966C97533F7}" dt="2023-12-28T04:13:21.081" v="446" actId="255"/>
          <ac:spMkLst>
            <pc:docMk/>
            <pc:sldMk cId="1668870601" sldId="325"/>
            <ac:spMk id="20" creationId="{5DAC3906-598E-F5B5-78CE-F97FC5B34942}"/>
          </ac:spMkLst>
        </pc:spChg>
        <pc:spChg chg="add mod">
          <ac:chgData name="Nguyễn Bình Thục Trâm" userId="bab71e06-3e1d-4fb3-90a5-098ab11a1755" providerId="ADAL" clId="{C2AEC288-35D7-42D9-BA6E-3966C97533F7}" dt="2023-12-28T04:13:21.081" v="446" actId="255"/>
          <ac:spMkLst>
            <pc:docMk/>
            <pc:sldMk cId="1668870601" sldId="325"/>
            <ac:spMk id="23" creationId="{4425093C-E646-2531-3C04-DBCEB9074FC2}"/>
          </ac:spMkLst>
        </pc:spChg>
        <pc:spChg chg="add mod">
          <ac:chgData name="Nguyễn Bình Thục Trâm" userId="bab71e06-3e1d-4fb3-90a5-098ab11a1755" providerId="ADAL" clId="{C2AEC288-35D7-42D9-BA6E-3966C97533F7}" dt="2023-12-28T04:17:47.215" v="523" actId="1037"/>
          <ac:spMkLst>
            <pc:docMk/>
            <pc:sldMk cId="1668870601" sldId="325"/>
            <ac:spMk id="65" creationId="{CA92F8A4-2505-43C2-3B74-3ACBA19C1572}"/>
          </ac:spMkLst>
        </pc:spChg>
        <pc:spChg chg="add mod">
          <ac:chgData name="Nguyễn Bình Thục Trâm" userId="bab71e06-3e1d-4fb3-90a5-098ab11a1755" providerId="ADAL" clId="{C2AEC288-35D7-42D9-BA6E-3966C97533F7}" dt="2023-12-28T04:13:21.081" v="446" actId="255"/>
          <ac:spMkLst>
            <pc:docMk/>
            <pc:sldMk cId="1668870601" sldId="325"/>
            <ac:spMk id="66" creationId="{05EA5288-02CD-07F1-14BD-C35A7FDD8507}"/>
          </ac:spMkLst>
        </pc:spChg>
        <pc:spChg chg="add mod">
          <ac:chgData name="Nguyễn Bình Thục Trâm" userId="bab71e06-3e1d-4fb3-90a5-098ab11a1755" providerId="ADAL" clId="{C2AEC288-35D7-42D9-BA6E-3966C97533F7}" dt="2023-12-28T04:13:21.081" v="446" actId="255"/>
          <ac:spMkLst>
            <pc:docMk/>
            <pc:sldMk cId="1668870601" sldId="325"/>
            <ac:spMk id="67" creationId="{09FA6EF4-4DEE-5742-F861-522F1A568061}"/>
          </ac:spMkLst>
        </pc:spChg>
        <pc:spChg chg="add mod">
          <ac:chgData name="Nguyễn Bình Thục Trâm" userId="bab71e06-3e1d-4fb3-90a5-098ab11a1755" providerId="ADAL" clId="{C2AEC288-35D7-42D9-BA6E-3966C97533F7}" dt="2023-12-28T04:13:21.081" v="446" actId="255"/>
          <ac:spMkLst>
            <pc:docMk/>
            <pc:sldMk cId="1668870601" sldId="325"/>
            <ac:spMk id="68" creationId="{5D380A7D-45FA-655C-CFBC-672DD20DF184}"/>
          </ac:spMkLst>
        </pc:spChg>
        <pc:grpChg chg="add mod">
          <ac:chgData name="Nguyễn Bình Thục Trâm" userId="bab71e06-3e1d-4fb3-90a5-098ab11a1755" providerId="ADAL" clId="{C2AEC288-35D7-42D9-BA6E-3966C97533F7}" dt="2023-12-28T04:06:31.163" v="419" actId="164"/>
          <ac:grpSpMkLst>
            <pc:docMk/>
            <pc:sldMk cId="1668870601" sldId="325"/>
            <ac:grpSpMk id="15" creationId="{744D8CD1-EC48-26C5-7293-3306227E987E}"/>
          </ac:grpSpMkLst>
        </pc:grpChg>
        <pc:grpChg chg="add mod">
          <ac:chgData name="Nguyễn Bình Thục Trâm" userId="bab71e06-3e1d-4fb3-90a5-098ab11a1755" providerId="ADAL" clId="{C2AEC288-35D7-42D9-BA6E-3966C97533F7}" dt="2023-12-28T04:06:31.163" v="419" actId="164"/>
          <ac:grpSpMkLst>
            <pc:docMk/>
            <pc:sldMk cId="1668870601" sldId="325"/>
            <ac:grpSpMk id="16" creationId="{4F8E1756-D2E6-EFAE-3119-51CEF44DD0A9}"/>
          </ac:grpSpMkLst>
        </pc:grpChg>
        <pc:grpChg chg="add del mod">
          <ac:chgData name="Nguyễn Bình Thục Trâm" userId="bab71e06-3e1d-4fb3-90a5-098ab11a1755" providerId="ADAL" clId="{C2AEC288-35D7-42D9-BA6E-3966C97533F7}" dt="2023-12-28T04:01:07.206" v="342" actId="478"/>
          <ac:grpSpMkLst>
            <pc:docMk/>
            <pc:sldMk cId="1668870601" sldId="325"/>
            <ac:grpSpMk id="37" creationId="{3B4FFA4C-3C7F-7A48-040A-10F26A6EC895}"/>
          </ac:grpSpMkLst>
        </pc:grpChg>
        <pc:grpChg chg="add mod">
          <ac:chgData name="Nguyễn Bình Thục Trâm" userId="bab71e06-3e1d-4fb3-90a5-098ab11a1755" providerId="ADAL" clId="{C2AEC288-35D7-42D9-BA6E-3966C97533F7}" dt="2023-12-28T04:06:31.163" v="419" actId="164"/>
          <ac:grpSpMkLst>
            <pc:docMk/>
            <pc:sldMk cId="1668870601" sldId="325"/>
            <ac:grpSpMk id="62" creationId="{315D3250-4A55-EA75-B90E-E29E4DC9B96C}"/>
          </ac:grpSpMkLst>
        </pc:grpChg>
        <pc:grpChg chg="add mod">
          <ac:chgData name="Nguyễn Bình Thục Trâm" userId="bab71e06-3e1d-4fb3-90a5-098ab11a1755" providerId="ADAL" clId="{C2AEC288-35D7-42D9-BA6E-3966C97533F7}" dt="2023-12-28T04:06:31.163" v="419" actId="164"/>
          <ac:grpSpMkLst>
            <pc:docMk/>
            <pc:sldMk cId="1668870601" sldId="325"/>
            <ac:grpSpMk id="63" creationId="{FF4DB455-192A-FFE7-963C-5CC4F6EA1E25}"/>
          </ac:grpSpMkLst>
        </pc:grpChg>
        <pc:grpChg chg="add mod">
          <ac:chgData name="Nguyễn Bình Thục Trâm" userId="bab71e06-3e1d-4fb3-90a5-098ab11a1755" providerId="ADAL" clId="{C2AEC288-35D7-42D9-BA6E-3966C97533F7}" dt="2023-12-28T04:06:31.163" v="419" actId="164"/>
          <ac:grpSpMkLst>
            <pc:docMk/>
            <pc:sldMk cId="1668870601" sldId="325"/>
            <ac:grpSpMk id="64" creationId="{25F5E3C2-AC6B-9ABC-A5E0-C90BCA164C17}"/>
          </ac:grpSpMkLst>
        </pc:grpChg>
        <pc:grpChg chg="add mod">
          <ac:chgData name="Nguyễn Bình Thục Trâm" userId="bab71e06-3e1d-4fb3-90a5-098ab11a1755" providerId="ADAL" clId="{C2AEC288-35D7-42D9-BA6E-3966C97533F7}" dt="2023-12-28T04:24:35.058" v="636" actId="1035"/>
          <ac:grpSpMkLst>
            <pc:docMk/>
            <pc:sldMk cId="1668870601" sldId="325"/>
            <ac:grpSpMk id="69" creationId="{130FA1A5-E130-AA37-F55A-817A7AC1A21F}"/>
          </ac:grpSpMkLst>
        </pc:grpChg>
        <pc:cxnChg chg="add mod">
          <ac:chgData name="Nguyễn Bình Thục Trâm" userId="bab71e06-3e1d-4fb3-90a5-098ab11a1755" providerId="ADAL" clId="{C2AEC288-35D7-42D9-BA6E-3966C97533F7}" dt="2023-12-28T04:16:42.677" v="508" actId="14100"/>
          <ac:cxnSpMkLst>
            <pc:docMk/>
            <pc:sldMk cId="1668870601" sldId="325"/>
            <ac:cxnSpMk id="18" creationId="{FE21A395-40FE-716E-7B18-20D85952E853}"/>
          </ac:cxnSpMkLst>
        </pc:cxnChg>
        <pc:cxnChg chg="add del mod">
          <ac:chgData name="Nguyễn Bình Thục Trâm" userId="bab71e06-3e1d-4fb3-90a5-098ab11a1755" providerId="ADAL" clId="{C2AEC288-35D7-42D9-BA6E-3966C97533F7}" dt="2023-12-28T04:02:32.554" v="378" actId="478"/>
          <ac:cxnSpMkLst>
            <pc:docMk/>
            <pc:sldMk cId="1668870601" sldId="325"/>
            <ac:cxnSpMk id="22" creationId="{D54589BD-1953-2D9A-95B1-0F443D3EB46F}"/>
          </ac:cxnSpMkLst>
        </pc:cxnChg>
        <pc:cxnChg chg="add mod">
          <ac:chgData name="Nguyễn Bình Thục Trâm" userId="bab71e06-3e1d-4fb3-90a5-098ab11a1755" providerId="ADAL" clId="{C2AEC288-35D7-42D9-BA6E-3966C97533F7}" dt="2023-12-28T04:15:22.133" v="471" actId="14100"/>
          <ac:cxnSpMkLst>
            <pc:docMk/>
            <pc:sldMk cId="1668870601" sldId="325"/>
            <ac:cxnSpMk id="25" creationId="{F7EB1081-8CB6-5180-1B48-3A63784E4F2E}"/>
          </ac:cxnSpMkLst>
        </pc:cxnChg>
        <pc:cxnChg chg="add mod">
          <ac:chgData name="Nguyễn Bình Thục Trâm" userId="bab71e06-3e1d-4fb3-90a5-098ab11a1755" providerId="ADAL" clId="{C2AEC288-35D7-42D9-BA6E-3966C97533F7}" dt="2023-12-28T04:16:52.125" v="509" actId="14100"/>
          <ac:cxnSpMkLst>
            <pc:docMk/>
            <pc:sldMk cId="1668870601" sldId="325"/>
            <ac:cxnSpMk id="28" creationId="{B98C0379-8539-D881-E06C-9F72DD4C0164}"/>
          </ac:cxnSpMkLst>
        </pc:cxnChg>
        <pc:cxnChg chg="add del">
          <ac:chgData name="Nguyễn Bình Thục Trâm" userId="bab71e06-3e1d-4fb3-90a5-098ab11a1755" providerId="ADAL" clId="{C2AEC288-35D7-42D9-BA6E-3966C97533F7}" dt="2023-12-28T03:59:32.254" v="323" actId="478"/>
          <ac:cxnSpMkLst>
            <pc:docMk/>
            <pc:sldMk cId="1668870601" sldId="325"/>
            <ac:cxnSpMk id="30" creationId="{9644B014-965F-9EB4-7521-3D25B603BEC4}"/>
          </ac:cxnSpMkLst>
        </pc:cxnChg>
        <pc:cxnChg chg="add del mod">
          <ac:chgData name="Nguyễn Bình Thục Trâm" userId="bab71e06-3e1d-4fb3-90a5-098ab11a1755" providerId="ADAL" clId="{C2AEC288-35D7-42D9-BA6E-3966C97533F7}" dt="2023-12-28T03:59:01.814" v="303" actId="11529"/>
          <ac:cxnSpMkLst>
            <pc:docMk/>
            <pc:sldMk cId="1668870601" sldId="325"/>
            <ac:cxnSpMk id="32" creationId="{85C39A98-6F56-B779-B5CB-8822C6344CC5}"/>
          </ac:cxnSpMkLst>
        </pc:cxnChg>
        <pc:cxnChg chg="add del mod">
          <ac:chgData name="Nguyễn Bình Thục Trâm" userId="bab71e06-3e1d-4fb3-90a5-098ab11a1755" providerId="ADAL" clId="{C2AEC288-35D7-42D9-BA6E-3966C97533F7}" dt="2023-12-28T03:59:30.939" v="322" actId="478"/>
          <ac:cxnSpMkLst>
            <pc:docMk/>
            <pc:sldMk cId="1668870601" sldId="325"/>
            <ac:cxnSpMk id="34" creationId="{530116D1-9A29-0529-8FF8-E3484EDC6F67}"/>
          </ac:cxnSpMkLst>
        </pc:cxnChg>
        <pc:cxnChg chg="add mod">
          <ac:chgData name="Nguyễn Bình Thục Trâm" userId="bab71e06-3e1d-4fb3-90a5-098ab11a1755" providerId="ADAL" clId="{C2AEC288-35D7-42D9-BA6E-3966C97533F7}" dt="2023-12-28T04:01:04.349" v="341" actId="14100"/>
          <ac:cxnSpMkLst>
            <pc:docMk/>
            <pc:sldMk cId="1668870601" sldId="325"/>
            <ac:cxnSpMk id="35" creationId="{10C48527-31C6-B7DA-C4C1-44836C35843F}"/>
          </ac:cxnSpMkLst>
        </pc:cxnChg>
        <pc:cxnChg chg="add mod">
          <ac:chgData name="Nguyễn Bình Thục Trâm" userId="bab71e06-3e1d-4fb3-90a5-098ab11a1755" providerId="ADAL" clId="{C2AEC288-35D7-42D9-BA6E-3966C97533F7}" dt="2023-12-28T04:00:46.443" v="338" actId="1076"/>
          <ac:cxnSpMkLst>
            <pc:docMk/>
            <pc:sldMk cId="1668870601" sldId="325"/>
            <ac:cxnSpMk id="36" creationId="{8A79FC47-1A44-3533-4855-9E5DCBDC81A4}"/>
          </ac:cxnSpMkLst>
        </pc:cxnChg>
        <pc:cxnChg chg="add mod">
          <ac:chgData name="Nguyễn Bình Thục Trâm" userId="bab71e06-3e1d-4fb3-90a5-098ab11a1755" providerId="ADAL" clId="{C2AEC288-35D7-42D9-BA6E-3966C97533F7}" dt="2023-12-28T04:16:32.557" v="506" actId="14100"/>
          <ac:cxnSpMkLst>
            <pc:docMk/>
            <pc:sldMk cId="1668870601" sldId="325"/>
            <ac:cxnSpMk id="53" creationId="{ECA20157-1BD9-0784-535D-60C417D89E6A}"/>
          </ac:cxnSpMkLst>
        </pc:cxnChg>
        <pc:cxnChg chg="add mod">
          <ac:chgData name="Nguyễn Bình Thục Trâm" userId="bab71e06-3e1d-4fb3-90a5-098ab11a1755" providerId="ADAL" clId="{C2AEC288-35D7-42D9-BA6E-3966C97533F7}" dt="2023-12-28T04:17:36.984" v="515" actId="14100"/>
          <ac:cxnSpMkLst>
            <pc:docMk/>
            <pc:sldMk cId="1668870601" sldId="325"/>
            <ac:cxnSpMk id="57" creationId="{8CA6386F-B07A-5413-6CF0-A81FA84F8E71}"/>
          </ac:cxnSpMkLst>
        </pc:cxnChg>
        <pc:cxnChg chg="add del mod">
          <ac:chgData name="Nguyễn Bình Thục Trâm" userId="bab71e06-3e1d-4fb3-90a5-098ab11a1755" providerId="ADAL" clId="{C2AEC288-35D7-42D9-BA6E-3966C97533F7}" dt="2023-12-28T04:03:52.477" v="388" actId="11529"/>
          <ac:cxnSpMkLst>
            <pc:docMk/>
            <pc:sldMk cId="1668870601" sldId="325"/>
            <ac:cxnSpMk id="59" creationId="{48A3F154-C822-F510-10F9-70ED0F9CCDB8}"/>
          </ac:cxnSpMkLst>
        </pc:cxnChg>
        <pc:cxnChg chg="add mod">
          <ac:chgData name="Nguyễn Bình Thục Trâm" userId="bab71e06-3e1d-4fb3-90a5-098ab11a1755" providerId="ADAL" clId="{C2AEC288-35D7-42D9-BA6E-3966C97533F7}" dt="2023-12-28T04:04:33.828" v="394" actId="208"/>
          <ac:cxnSpMkLst>
            <pc:docMk/>
            <pc:sldMk cId="1668870601" sldId="325"/>
            <ac:cxnSpMk id="61" creationId="{94C6EAF1-19CC-9C31-F0D2-B62A1E2A6004}"/>
          </ac:cxnSpMkLst>
        </pc:cxnChg>
      </pc:sldChg>
      <pc:sldChg chg="addSp delSp modSp add mod">
        <pc:chgData name="Nguyễn Bình Thục Trâm" userId="bab71e06-3e1d-4fb3-90a5-098ab11a1755" providerId="ADAL" clId="{C2AEC288-35D7-42D9-BA6E-3966C97533F7}" dt="2023-12-30T05:59:30.101" v="1002" actId="2711"/>
        <pc:sldMkLst>
          <pc:docMk/>
          <pc:sldMk cId="314121272" sldId="326"/>
        </pc:sldMkLst>
        <pc:spChg chg="add mod">
          <ac:chgData name="Nguyễn Bình Thục Trâm" userId="bab71e06-3e1d-4fb3-90a5-098ab11a1755" providerId="ADAL" clId="{C2AEC288-35D7-42D9-BA6E-3966C97533F7}" dt="2023-12-30T05:59:30.101" v="1002" actId="2711"/>
          <ac:spMkLst>
            <pc:docMk/>
            <pc:sldMk cId="314121272" sldId="326"/>
            <ac:spMk id="2" creationId="{8F376C19-93EB-DF67-0E14-23E946064544}"/>
          </ac:spMkLst>
        </pc:spChg>
        <pc:spChg chg="add mod">
          <ac:chgData name="Nguyễn Bình Thục Trâm" userId="bab71e06-3e1d-4fb3-90a5-098ab11a1755" providerId="ADAL" clId="{C2AEC288-35D7-42D9-BA6E-3966C97533F7}" dt="2023-12-30T05:59:30.101" v="1002" actId="2711"/>
          <ac:spMkLst>
            <pc:docMk/>
            <pc:sldMk cId="314121272" sldId="326"/>
            <ac:spMk id="3" creationId="{028E9CA9-E1F2-192F-1C75-6DD793CF5CC5}"/>
          </ac:spMkLst>
        </pc:spChg>
        <pc:spChg chg="mod topLvl">
          <ac:chgData name="Nguyễn Bình Thục Trâm" userId="bab71e06-3e1d-4fb3-90a5-098ab11a1755" providerId="ADAL" clId="{C2AEC288-35D7-42D9-BA6E-3966C97533F7}" dt="2023-12-30T05:59:30.101" v="1002" actId="2711"/>
          <ac:spMkLst>
            <pc:docMk/>
            <pc:sldMk cId="314121272" sldId="326"/>
            <ac:spMk id="5" creationId="{8DEEDB5C-C5D3-B3F6-867F-D4E0DD5D01D5}"/>
          </ac:spMkLst>
        </pc:spChg>
        <pc:spChg chg="mod">
          <ac:chgData name="Nguyễn Bình Thục Trâm" userId="bab71e06-3e1d-4fb3-90a5-098ab11a1755" providerId="ADAL" clId="{C2AEC288-35D7-42D9-BA6E-3966C97533F7}" dt="2023-12-30T05:38:11.317" v="651" actId="165"/>
          <ac:spMkLst>
            <pc:docMk/>
            <pc:sldMk cId="314121272" sldId="326"/>
            <ac:spMk id="9" creationId="{9D2EC239-F604-B9DB-F6D9-339E4C2E7D1F}"/>
          </ac:spMkLst>
        </pc:spChg>
        <pc:spChg chg="mod">
          <ac:chgData name="Nguyễn Bình Thục Trâm" userId="bab71e06-3e1d-4fb3-90a5-098ab11a1755" providerId="ADAL" clId="{C2AEC288-35D7-42D9-BA6E-3966C97533F7}" dt="2023-12-30T05:38:29.422" v="661" actId="6549"/>
          <ac:spMkLst>
            <pc:docMk/>
            <pc:sldMk cId="314121272" sldId="326"/>
            <ac:spMk id="10" creationId="{995C4F84-3987-A3A3-E60D-9612211C3122}"/>
          </ac:spMkLst>
        </pc:spChg>
        <pc:spChg chg="del mod">
          <ac:chgData name="Nguyễn Bình Thục Trâm" userId="bab71e06-3e1d-4fb3-90a5-098ab11a1755" providerId="ADAL" clId="{C2AEC288-35D7-42D9-BA6E-3966C97533F7}" dt="2023-12-30T05:38:23.097" v="654" actId="478"/>
          <ac:spMkLst>
            <pc:docMk/>
            <pc:sldMk cId="314121272" sldId="326"/>
            <ac:spMk id="11" creationId="{37CED740-05B4-8D46-87AD-45D33E99B462}"/>
          </ac:spMkLst>
        </pc:spChg>
        <pc:spChg chg="mod">
          <ac:chgData name="Nguyễn Bình Thục Trâm" userId="bab71e06-3e1d-4fb3-90a5-098ab11a1755" providerId="ADAL" clId="{C2AEC288-35D7-42D9-BA6E-3966C97533F7}" dt="2023-12-30T05:38:11.317" v="651" actId="165"/>
          <ac:spMkLst>
            <pc:docMk/>
            <pc:sldMk cId="314121272" sldId="326"/>
            <ac:spMk id="12" creationId="{FEFD2DC7-4799-5A2E-EE2D-BE12E20D6A8F}"/>
          </ac:spMkLst>
        </pc:spChg>
        <pc:spChg chg="mod">
          <ac:chgData name="Nguyễn Bình Thục Trâm" userId="bab71e06-3e1d-4fb3-90a5-098ab11a1755" providerId="ADAL" clId="{C2AEC288-35D7-42D9-BA6E-3966C97533F7}" dt="2023-12-30T05:38:11.317" v="651" actId="165"/>
          <ac:spMkLst>
            <pc:docMk/>
            <pc:sldMk cId="314121272" sldId="326"/>
            <ac:spMk id="13" creationId="{39626843-47DE-4B6B-FB4D-8C363F212EF6}"/>
          </ac:spMkLst>
        </pc:spChg>
        <pc:spChg chg="mod">
          <ac:chgData name="Nguyễn Bình Thục Trâm" userId="bab71e06-3e1d-4fb3-90a5-098ab11a1755" providerId="ADAL" clId="{C2AEC288-35D7-42D9-BA6E-3966C97533F7}" dt="2023-12-30T05:38:11.317" v="651" actId="165"/>
          <ac:spMkLst>
            <pc:docMk/>
            <pc:sldMk cId="314121272" sldId="326"/>
            <ac:spMk id="14" creationId="{00381AEF-17F0-B188-C199-9DA77C9BAD85}"/>
          </ac:spMkLst>
        </pc:spChg>
        <pc:spChg chg="add mod">
          <ac:chgData name="Nguyễn Bình Thục Trâm" userId="bab71e06-3e1d-4fb3-90a5-098ab11a1755" providerId="ADAL" clId="{C2AEC288-35D7-42D9-BA6E-3966C97533F7}" dt="2023-12-30T05:59:30.101" v="1002" actId="2711"/>
          <ac:spMkLst>
            <pc:docMk/>
            <pc:sldMk cId="314121272" sldId="326"/>
            <ac:spMk id="17" creationId="{A19B05C9-32A2-613D-A256-DD2EB047189C}"/>
          </ac:spMkLst>
        </pc:spChg>
        <pc:spChg chg="add mod">
          <ac:chgData name="Nguyễn Bình Thục Trâm" userId="bab71e06-3e1d-4fb3-90a5-098ab11a1755" providerId="ADAL" clId="{C2AEC288-35D7-42D9-BA6E-3966C97533F7}" dt="2023-12-30T05:59:30.101" v="1002" actId="2711"/>
          <ac:spMkLst>
            <pc:docMk/>
            <pc:sldMk cId="314121272" sldId="326"/>
            <ac:spMk id="19" creationId="{8B71622A-A253-DE83-C165-2DF005F94B14}"/>
          </ac:spMkLst>
        </pc:spChg>
        <pc:spChg chg="del mod topLvl">
          <ac:chgData name="Nguyễn Bình Thục Trâm" userId="bab71e06-3e1d-4fb3-90a5-098ab11a1755" providerId="ADAL" clId="{C2AEC288-35D7-42D9-BA6E-3966C97533F7}" dt="2023-12-30T05:38:24.431" v="655" actId="478"/>
          <ac:spMkLst>
            <pc:docMk/>
            <pc:sldMk cId="314121272" sldId="326"/>
            <ac:spMk id="20" creationId="{5DAC3906-598E-F5B5-78CE-F97FC5B34942}"/>
          </ac:spMkLst>
        </pc:spChg>
        <pc:spChg chg="add mod">
          <ac:chgData name="Nguyễn Bình Thục Trâm" userId="bab71e06-3e1d-4fb3-90a5-098ab11a1755" providerId="ADAL" clId="{C2AEC288-35D7-42D9-BA6E-3966C97533F7}" dt="2023-12-30T05:59:30.101" v="1002" actId="2711"/>
          <ac:spMkLst>
            <pc:docMk/>
            <pc:sldMk cId="314121272" sldId="326"/>
            <ac:spMk id="21" creationId="{1342EDC1-1CF5-CECC-C7D1-38FDBBA1256A}"/>
          </ac:spMkLst>
        </pc:spChg>
        <pc:spChg chg="add mod">
          <ac:chgData name="Nguyễn Bình Thục Trâm" userId="bab71e06-3e1d-4fb3-90a5-098ab11a1755" providerId="ADAL" clId="{C2AEC288-35D7-42D9-BA6E-3966C97533F7}" dt="2023-12-30T05:59:30.101" v="1002" actId="2711"/>
          <ac:spMkLst>
            <pc:docMk/>
            <pc:sldMk cId="314121272" sldId="326"/>
            <ac:spMk id="22" creationId="{9DD4ECC4-753D-1FBA-35A9-F0A288CAE129}"/>
          </ac:spMkLst>
        </pc:spChg>
        <pc:spChg chg="del mod topLvl">
          <ac:chgData name="Nguyễn Bình Thục Trâm" userId="bab71e06-3e1d-4fb3-90a5-098ab11a1755" providerId="ADAL" clId="{C2AEC288-35D7-42D9-BA6E-3966C97533F7}" dt="2023-12-30T05:38:24.431" v="655" actId="478"/>
          <ac:spMkLst>
            <pc:docMk/>
            <pc:sldMk cId="314121272" sldId="326"/>
            <ac:spMk id="23" creationId="{4425093C-E646-2531-3C04-DBCEB9074FC2}"/>
          </ac:spMkLst>
        </pc:spChg>
        <pc:spChg chg="del mod topLvl">
          <ac:chgData name="Nguyễn Bình Thục Trâm" userId="bab71e06-3e1d-4fb3-90a5-098ab11a1755" providerId="ADAL" clId="{C2AEC288-35D7-42D9-BA6E-3966C97533F7}" dt="2023-12-30T05:38:28.017" v="659" actId="478"/>
          <ac:spMkLst>
            <pc:docMk/>
            <pc:sldMk cId="314121272" sldId="326"/>
            <ac:spMk id="65" creationId="{CA92F8A4-2505-43C2-3B74-3ACBA19C1572}"/>
          </ac:spMkLst>
        </pc:spChg>
        <pc:spChg chg="del mod topLvl">
          <ac:chgData name="Nguyễn Bình Thục Trâm" userId="bab71e06-3e1d-4fb3-90a5-098ab11a1755" providerId="ADAL" clId="{C2AEC288-35D7-42D9-BA6E-3966C97533F7}" dt="2023-12-30T05:38:26.442" v="657" actId="478"/>
          <ac:spMkLst>
            <pc:docMk/>
            <pc:sldMk cId="314121272" sldId="326"/>
            <ac:spMk id="66" creationId="{05EA5288-02CD-07F1-14BD-C35A7FDD8507}"/>
          </ac:spMkLst>
        </pc:spChg>
        <pc:spChg chg="del mod topLvl">
          <ac:chgData name="Nguyễn Bình Thục Trâm" userId="bab71e06-3e1d-4fb3-90a5-098ab11a1755" providerId="ADAL" clId="{C2AEC288-35D7-42D9-BA6E-3966C97533F7}" dt="2023-12-30T05:38:24.431" v="655" actId="478"/>
          <ac:spMkLst>
            <pc:docMk/>
            <pc:sldMk cId="314121272" sldId="326"/>
            <ac:spMk id="67" creationId="{09FA6EF4-4DEE-5742-F861-522F1A568061}"/>
          </ac:spMkLst>
        </pc:spChg>
        <pc:spChg chg="del mod topLvl">
          <ac:chgData name="Nguyễn Bình Thục Trâm" userId="bab71e06-3e1d-4fb3-90a5-098ab11a1755" providerId="ADAL" clId="{C2AEC288-35D7-42D9-BA6E-3966C97533F7}" dt="2023-12-30T05:38:24.431" v="655" actId="478"/>
          <ac:spMkLst>
            <pc:docMk/>
            <pc:sldMk cId="314121272" sldId="326"/>
            <ac:spMk id="68" creationId="{5D380A7D-45FA-655C-CFBC-672DD20DF184}"/>
          </ac:spMkLst>
        </pc:spChg>
        <pc:spChg chg="add mod">
          <ac:chgData name="Nguyễn Bình Thục Trâm" userId="bab71e06-3e1d-4fb3-90a5-098ab11a1755" providerId="ADAL" clId="{C2AEC288-35D7-42D9-BA6E-3966C97533F7}" dt="2023-12-30T05:47:09.039" v="841" actId="571"/>
          <ac:spMkLst>
            <pc:docMk/>
            <pc:sldMk cId="314121272" sldId="326"/>
            <ac:spMk id="85" creationId="{64786D2C-2EBA-AFFB-AD5D-0535B9B97516}"/>
          </ac:spMkLst>
        </pc:spChg>
        <pc:spChg chg="add mod">
          <ac:chgData name="Nguyễn Bình Thục Trâm" userId="bab71e06-3e1d-4fb3-90a5-098ab11a1755" providerId="ADAL" clId="{C2AEC288-35D7-42D9-BA6E-3966C97533F7}" dt="2023-12-30T05:47:09.039" v="841" actId="571"/>
          <ac:spMkLst>
            <pc:docMk/>
            <pc:sldMk cId="314121272" sldId="326"/>
            <ac:spMk id="86" creationId="{CE0A96E6-84DA-C242-8FFB-F607940E4D7E}"/>
          </ac:spMkLst>
        </pc:spChg>
        <pc:grpChg chg="del mod topLvl">
          <ac:chgData name="Nguyễn Bình Thục Trâm" userId="bab71e06-3e1d-4fb3-90a5-098ab11a1755" providerId="ADAL" clId="{C2AEC288-35D7-42D9-BA6E-3966C97533F7}" dt="2023-12-30T05:38:30.714" v="662" actId="478"/>
          <ac:grpSpMkLst>
            <pc:docMk/>
            <pc:sldMk cId="314121272" sldId="326"/>
            <ac:grpSpMk id="15" creationId="{744D8CD1-EC48-26C5-7293-3306227E987E}"/>
          </ac:grpSpMkLst>
        </pc:grpChg>
        <pc:grpChg chg="add del mod topLvl">
          <ac:chgData name="Nguyễn Bình Thục Trâm" userId="bab71e06-3e1d-4fb3-90a5-098ab11a1755" providerId="ADAL" clId="{C2AEC288-35D7-42D9-BA6E-3966C97533F7}" dt="2023-12-30T05:38:25.752" v="656" actId="478"/>
          <ac:grpSpMkLst>
            <pc:docMk/>
            <pc:sldMk cId="314121272" sldId="326"/>
            <ac:grpSpMk id="16" creationId="{4F8E1756-D2E6-EFAE-3119-51CEF44DD0A9}"/>
          </ac:grpSpMkLst>
        </pc:grpChg>
        <pc:grpChg chg="del mod topLvl">
          <ac:chgData name="Nguyễn Bình Thục Trâm" userId="bab71e06-3e1d-4fb3-90a5-098ab11a1755" providerId="ADAL" clId="{C2AEC288-35D7-42D9-BA6E-3966C97533F7}" dt="2023-12-30T05:38:28.676" v="660" actId="478"/>
          <ac:grpSpMkLst>
            <pc:docMk/>
            <pc:sldMk cId="314121272" sldId="326"/>
            <ac:grpSpMk id="62" creationId="{315D3250-4A55-EA75-B90E-E29E4DC9B96C}"/>
          </ac:grpSpMkLst>
        </pc:grpChg>
        <pc:grpChg chg="del mod topLvl">
          <ac:chgData name="Nguyễn Bình Thục Trâm" userId="bab71e06-3e1d-4fb3-90a5-098ab11a1755" providerId="ADAL" clId="{C2AEC288-35D7-42D9-BA6E-3966C97533F7}" dt="2023-12-30T05:38:26.950" v="658" actId="478"/>
          <ac:grpSpMkLst>
            <pc:docMk/>
            <pc:sldMk cId="314121272" sldId="326"/>
            <ac:grpSpMk id="63" creationId="{FF4DB455-192A-FFE7-963C-5CC4F6EA1E25}"/>
          </ac:grpSpMkLst>
        </pc:grpChg>
        <pc:grpChg chg="del mod topLvl">
          <ac:chgData name="Nguyễn Bình Thục Trâm" userId="bab71e06-3e1d-4fb3-90a5-098ab11a1755" providerId="ADAL" clId="{C2AEC288-35D7-42D9-BA6E-3966C97533F7}" dt="2023-12-30T05:38:24.431" v="655" actId="478"/>
          <ac:grpSpMkLst>
            <pc:docMk/>
            <pc:sldMk cId="314121272" sldId="326"/>
            <ac:grpSpMk id="64" creationId="{25F5E3C2-AC6B-9ABC-A5E0-C90BCA164C17}"/>
          </ac:grpSpMkLst>
        </pc:grpChg>
        <pc:grpChg chg="del">
          <ac:chgData name="Nguyễn Bình Thục Trâm" userId="bab71e06-3e1d-4fb3-90a5-098ab11a1755" providerId="ADAL" clId="{C2AEC288-35D7-42D9-BA6E-3966C97533F7}" dt="2023-12-30T05:38:11.317" v="651" actId="165"/>
          <ac:grpSpMkLst>
            <pc:docMk/>
            <pc:sldMk cId="314121272" sldId="326"/>
            <ac:grpSpMk id="69" creationId="{130FA1A5-E130-AA37-F55A-817A7AC1A21F}"/>
          </ac:grpSpMkLst>
        </pc:grpChg>
        <pc:grpChg chg="add mod">
          <ac:chgData name="Nguyễn Bình Thục Trâm" userId="bab71e06-3e1d-4fb3-90a5-098ab11a1755" providerId="ADAL" clId="{C2AEC288-35D7-42D9-BA6E-3966C97533F7}" dt="2023-12-30T05:47:55.128" v="846" actId="1076"/>
          <ac:grpSpMkLst>
            <pc:docMk/>
            <pc:sldMk cId="314121272" sldId="326"/>
            <ac:grpSpMk id="89" creationId="{9BD03C20-A420-9FFF-2F91-A5BE749FD18F}"/>
          </ac:grpSpMkLst>
        </pc:grpChg>
        <pc:cxnChg chg="add mod">
          <ac:chgData name="Nguyễn Bình Thục Trâm" userId="bab71e06-3e1d-4fb3-90a5-098ab11a1755" providerId="ADAL" clId="{C2AEC288-35D7-42D9-BA6E-3966C97533F7}" dt="2023-12-30T05:47:45.887" v="845" actId="164"/>
          <ac:cxnSpMkLst>
            <pc:docMk/>
            <pc:sldMk cId="314121272" sldId="326"/>
            <ac:cxnSpMk id="7" creationId="{29564E5D-E9DD-FE7A-DAAF-90078FBA5A1B}"/>
          </ac:cxnSpMkLst>
        </pc:cxnChg>
        <pc:cxnChg chg="mod">
          <ac:chgData name="Nguyễn Bình Thục Trâm" userId="bab71e06-3e1d-4fb3-90a5-098ab11a1755" providerId="ADAL" clId="{C2AEC288-35D7-42D9-BA6E-3966C97533F7}" dt="2023-12-30T05:38:11.317" v="651" actId="165"/>
          <ac:cxnSpMkLst>
            <pc:docMk/>
            <pc:sldMk cId="314121272" sldId="326"/>
            <ac:cxnSpMk id="18" creationId="{FE21A395-40FE-716E-7B18-20D85952E853}"/>
          </ac:cxnSpMkLst>
        </pc:cxnChg>
        <pc:cxnChg chg="mod">
          <ac:chgData name="Nguyễn Bình Thục Trâm" userId="bab71e06-3e1d-4fb3-90a5-098ab11a1755" providerId="ADAL" clId="{C2AEC288-35D7-42D9-BA6E-3966C97533F7}" dt="2023-12-30T05:38:26.950" v="658" actId="478"/>
          <ac:cxnSpMkLst>
            <pc:docMk/>
            <pc:sldMk cId="314121272" sldId="326"/>
            <ac:cxnSpMk id="25" creationId="{F7EB1081-8CB6-5180-1B48-3A63784E4F2E}"/>
          </ac:cxnSpMkLst>
        </pc:cxnChg>
        <pc:cxnChg chg="add mod">
          <ac:chgData name="Nguyễn Bình Thục Trâm" userId="bab71e06-3e1d-4fb3-90a5-098ab11a1755" providerId="ADAL" clId="{C2AEC288-35D7-42D9-BA6E-3966C97533F7}" dt="2023-12-30T05:47:45.887" v="845" actId="164"/>
          <ac:cxnSpMkLst>
            <pc:docMk/>
            <pc:sldMk cId="314121272" sldId="326"/>
            <ac:cxnSpMk id="26" creationId="{20CB3AEA-063C-4FD5-5A86-F295535F645C}"/>
          </ac:cxnSpMkLst>
        </pc:cxnChg>
        <pc:cxnChg chg="mod">
          <ac:chgData name="Nguyễn Bình Thục Trâm" userId="bab71e06-3e1d-4fb3-90a5-098ab11a1755" providerId="ADAL" clId="{C2AEC288-35D7-42D9-BA6E-3966C97533F7}" dt="2023-12-30T05:38:11.317" v="651" actId="165"/>
          <ac:cxnSpMkLst>
            <pc:docMk/>
            <pc:sldMk cId="314121272" sldId="326"/>
            <ac:cxnSpMk id="28" creationId="{B98C0379-8539-D881-E06C-9F72DD4C0164}"/>
          </ac:cxnSpMkLst>
        </pc:cxnChg>
        <pc:cxnChg chg="add mod">
          <ac:chgData name="Nguyễn Bình Thục Trâm" userId="bab71e06-3e1d-4fb3-90a5-098ab11a1755" providerId="ADAL" clId="{C2AEC288-35D7-42D9-BA6E-3966C97533F7}" dt="2023-12-30T05:47:45.887" v="845" actId="164"/>
          <ac:cxnSpMkLst>
            <pc:docMk/>
            <pc:sldMk cId="314121272" sldId="326"/>
            <ac:cxnSpMk id="29" creationId="{DCBA453C-2C39-D7A2-DAE7-8952A484EC7E}"/>
          </ac:cxnSpMkLst>
        </pc:cxnChg>
        <pc:cxnChg chg="add mod">
          <ac:chgData name="Nguyễn Bình Thục Trâm" userId="bab71e06-3e1d-4fb3-90a5-098ab11a1755" providerId="ADAL" clId="{C2AEC288-35D7-42D9-BA6E-3966C97533F7}" dt="2023-12-30T05:47:45.887" v="845" actId="164"/>
          <ac:cxnSpMkLst>
            <pc:docMk/>
            <pc:sldMk cId="314121272" sldId="326"/>
            <ac:cxnSpMk id="31" creationId="{5A3228A7-C69E-B01E-BE08-5EDC0D51F54D}"/>
          </ac:cxnSpMkLst>
        </pc:cxnChg>
        <pc:cxnChg chg="add mod">
          <ac:chgData name="Nguyễn Bình Thục Trâm" userId="bab71e06-3e1d-4fb3-90a5-098ab11a1755" providerId="ADAL" clId="{C2AEC288-35D7-42D9-BA6E-3966C97533F7}" dt="2023-12-30T05:47:45.887" v="845" actId="164"/>
          <ac:cxnSpMkLst>
            <pc:docMk/>
            <pc:sldMk cId="314121272" sldId="326"/>
            <ac:cxnSpMk id="34" creationId="{53565F97-72A7-9457-9D4F-943823DBDD4C}"/>
          </ac:cxnSpMkLst>
        </pc:cxnChg>
        <pc:cxnChg chg="add del">
          <ac:chgData name="Nguyễn Bình Thục Trâm" userId="bab71e06-3e1d-4fb3-90a5-098ab11a1755" providerId="ADAL" clId="{C2AEC288-35D7-42D9-BA6E-3966C97533F7}" dt="2023-12-30T05:43:11.416" v="801" actId="11529"/>
          <ac:cxnSpMkLst>
            <pc:docMk/>
            <pc:sldMk cId="314121272" sldId="326"/>
            <ac:cxnSpMk id="36" creationId="{143742D0-5D6A-8D10-EE48-C8F9CEC7983B}"/>
          </ac:cxnSpMkLst>
        </pc:cxnChg>
        <pc:cxnChg chg="add mod">
          <ac:chgData name="Nguyễn Bình Thục Trâm" userId="bab71e06-3e1d-4fb3-90a5-098ab11a1755" providerId="ADAL" clId="{C2AEC288-35D7-42D9-BA6E-3966C97533F7}" dt="2023-12-30T05:47:45.887" v="845" actId="164"/>
          <ac:cxnSpMkLst>
            <pc:docMk/>
            <pc:sldMk cId="314121272" sldId="326"/>
            <ac:cxnSpMk id="38" creationId="{736CFA7F-A046-0627-203B-DF43C0557859}"/>
          </ac:cxnSpMkLst>
        </pc:cxnChg>
        <pc:cxnChg chg="add del mod">
          <ac:chgData name="Nguyễn Bình Thục Trâm" userId="bab71e06-3e1d-4fb3-90a5-098ab11a1755" providerId="ADAL" clId="{C2AEC288-35D7-42D9-BA6E-3966C97533F7}" dt="2023-12-30T05:44:44.674" v="812" actId="478"/>
          <ac:cxnSpMkLst>
            <pc:docMk/>
            <pc:sldMk cId="314121272" sldId="326"/>
            <ac:cxnSpMk id="45" creationId="{02936F57-E1A7-39BE-DCA9-CBCC7CAF94E2}"/>
          </ac:cxnSpMkLst>
        </pc:cxnChg>
        <pc:cxnChg chg="add del mod">
          <ac:chgData name="Nguyễn Bình Thục Trâm" userId="bab71e06-3e1d-4fb3-90a5-098ab11a1755" providerId="ADAL" clId="{C2AEC288-35D7-42D9-BA6E-3966C97533F7}" dt="2023-12-30T05:44:25.404" v="809" actId="11529"/>
          <ac:cxnSpMkLst>
            <pc:docMk/>
            <pc:sldMk cId="314121272" sldId="326"/>
            <ac:cxnSpMk id="47" creationId="{484947FA-EFF7-B569-E61E-E9B62DA2D8C2}"/>
          </ac:cxnSpMkLst>
        </pc:cxnChg>
        <pc:cxnChg chg="add del">
          <ac:chgData name="Nguyễn Bình Thục Trâm" userId="bab71e06-3e1d-4fb3-90a5-098ab11a1755" providerId="ADAL" clId="{C2AEC288-35D7-42D9-BA6E-3966C97533F7}" dt="2023-12-30T05:44:43.329" v="811" actId="11529"/>
          <ac:cxnSpMkLst>
            <pc:docMk/>
            <pc:sldMk cId="314121272" sldId="326"/>
            <ac:cxnSpMk id="49" creationId="{126589ED-719E-711D-0EB4-CA894DBE4281}"/>
          </ac:cxnSpMkLst>
        </pc:cxnChg>
        <pc:cxnChg chg="add mod">
          <ac:chgData name="Nguyễn Bình Thục Trâm" userId="bab71e06-3e1d-4fb3-90a5-098ab11a1755" providerId="ADAL" clId="{C2AEC288-35D7-42D9-BA6E-3966C97533F7}" dt="2023-12-30T05:47:45.887" v="845" actId="164"/>
          <ac:cxnSpMkLst>
            <pc:docMk/>
            <pc:sldMk cId="314121272" sldId="326"/>
            <ac:cxnSpMk id="51" creationId="{199626A4-60C1-84D0-5214-1A970C1E0BDD}"/>
          </ac:cxnSpMkLst>
        </pc:cxnChg>
        <pc:cxnChg chg="mod">
          <ac:chgData name="Nguyễn Bình Thục Trâm" userId="bab71e06-3e1d-4fb3-90a5-098ab11a1755" providerId="ADAL" clId="{C2AEC288-35D7-42D9-BA6E-3966C97533F7}" dt="2023-12-30T05:38:11.317" v="651" actId="165"/>
          <ac:cxnSpMkLst>
            <pc:docMk/>
            <pc:sldMk cId="314121272" sldId="326"/>
            <ac:cxnSpMk id="53" creationId="{ECA20157-1BD9-0784-535D-60C417D89E6A}"/>
          </ac:cxnSpMkLst>
        </pc:cxnChg>
        <pc:cxnChg chg="add mod">
          <ac:chgData name="Nguyễn Bình Thục Trâm" userId="bab71e06-3e1d-4fb3-90a5-098ab11a1755" providerId="ADAL" clId="{C2AEC288-35D7-42D9-BA6E-3966C97533F7}" dt="2023-12-30T05:47:45.887" v="845" actId="164"/>
          <ac:cxnSpMkLst>
            <pc:docMk/>
            <pc:sldMk cId="314121272" sldId="326"/>
            <ac:cxnSpMk id="54" creationId="{2493A3BA-B8DF-E3B9-E0DB-A9DFB96E783C}"/>
          </ac:cxnSpMkLst>
        </pc:cxnChg>
        <pc:cxnChg chg="mod">
          <ac:chgData name="Nguyễn Bình Thục Trâm" userId="bab71e06-3e1d-4fb3-90a5-098ab11a1755" providerId="ADAL" clId="{C2AEC288-35D7-42D9-BA6E-3966C97533F7}" dt="2023-12-30T05:38:11.317" v="651" actId="165"/>
          <ac:cxnSpMkLst>
            <pc:docMk/>
            <pc:sldMk cId="314121272" sldId="326"/>
            <ac:cxnSpMk id="57" creationId="{8CA6386F-B07A-5413-6CF0-A81FA84F8E71}"/>
          </ac:cxnSpMkLst>
        </pc:cxnChg>
        <pc:cxnChg chg="add mod">
          <ac:chgData name="Nguyễn Bình Thục Trâm" userId="bab71e06-3e1d-4fb3-90a5-098ab11a1755" providerId="ADAL" clId="{C2AEC288-35D7-42D9-BA6E-3966C97533F7}" dt="2023-12-30T05:47:45.887" v="845" actId="164"/>
          <ac:cxnSpMkLst>
            <pc:docMk/>
            <pc:sldMk cId="314121272" sldId="326"/>
            <ac:cxnSpMk id="58" creationId="{D5064B24-B244-4512-E777-14E9A0A199CF}"/>
          </ac:cxnSpMkLst>
        </pc:cxnChg>
        <pc:cxnChg chg="add del mod">
          <ac:chgData name="Nguyễn Bình Thục Trâm" userId="bab71e06-3e1d-4fb3-90a5-098ab11a1755" providerId="ADAL" clId="{C2AEC288-35D7-42D9-BA6E-3966C97533F7}" dt="2023-12-30T05:45:28.240" v="818" actId="11529"/>
          <ac:cxnSpMkLst>
            <pc:docMk/>
            <pc:sldMk cId="314121272" sldId="326"/>
            <ac:cxnSpMk id="60" creationId="{B7C80413-5EB3-7CAB-3110-E4B520AD74C0}"/>
          </ac:cxnSpMkLst>
        </pc:cxnChg>
        <pc:cxnChg chg="mod">
          <ac:chgData name="Nguyễn Bình Thục Trâm" userId="bab71e06-3e1d-4fb3-90a5-098ab11a1755" providerId="ADAL" clId="{C2AEC288-35D7-42D9-BA6E-3966C97533F7}" dt="2023-12-30T05:38:11.317" v="651" actId="165"/>
          <ac:cxnSpMkLst>
            <pc:docMk/>
            <pc:sldMk cId="314121272" sldId="326"/>
            <ac:cxnSpMk id="61" creationId="{94C6EAF1-19CC-9C31-F0D2-B62A1E2A6004}"/>
          </ac:cxnSpMkLst>
        </pc:cxnChg>
        <pc:cxnChg chg="add mod">
          <ac:chgData name="Nguyễn Bình Thục Trâm" userId="bab71e06-3e1d-4fb3-90a5-098ab11a1755" providerId="ADAL" clId="{C2AEC288-35D7-42D9-BA6E-3966C97533F7}" dt="2023-12-30T05:47:45.887" v="845" actId="164"/>
          <ac:cxnSpMkLst>
            <pc:docMk/>
            <pc:sldMk cId="314121272" sldId="326"/>
            <ac:cxnSpMk id="71" creationId="{9088A752-08D4-29E4-1448-8781440CBE89}"/>
          </ac:cxnSpMkLst>
        </pc:cxnChg>
        <pc:cxnChg chg="add mod">
          <ac:chgData name="Nguyễn Bình Thục Trâm" userId="bab71e06-3e1d-4fb3-90a5-098ab11a1755" providerId="ADAL" clId="{C2AEC288-35D7-42D9-BA6E-3966C97533F7}" dt="2023-12-30T05:47:45.887" v="845" actId="164"/>
          <ac:cxnSpMkLst>
            <pc:docMk/>
            <pc:sldMk cId="314121272" sldId="326"/>
            <ac:cxnSpMk id="73" creationId="{619B8BE6-DF35-1651-3769-05AF8982972F}"/>
          </ac:cxnSpMkLst>
        </pc:cxnChg>
        <pc:cxnChg chg="add del mod">
          <ac:chgData name="Nguyễn Bình Thục Trâm" userId="bab71e06-3e1d-4fb3-90a5-098ab11a1755" providerId="ADAL" clId="{C2AEC288-35D7-42D9-BA6E-3966C97533F7}" dt="2023-12-30T05:45:46.059" v="822" actId="11529"/>
          <ac:cxnSpMkLst>
            <pc:docMk/>
            <pc:sldMk cId="314121272" sldId="326"/>
            <ac:cxnSpMk id="75" creationId="{AF5BC8EB-E292-ECDF-7248-061F5EBEE7B9}"/>
          </ac:cxnSpMkLst>
        </pc:cxnChg>
        <pc:cxnChg chg="add mod">
          <ac:chgData name="Nguyễn Bình Thục Trâm" userId="bab71e06-3e1d-4fb3-90a5-098ab11a1755" providerId="ADAL" clId="{C2AEC288-35D7-42D9-BA6E-3966C97533F7}" dt="2023-12-30T05:47:45.887" v="845" actId="164"/>
          <ac:cxnSpMkLst>
            <pc:docMk/>
            <pc:sldMk cId="314121272" sldId="326"/>
            <ac:cxnSpMk id="77" creationId="{CAA492B9-DDCB-5CBC-D8A1-B5D5B5607FC7}"/>
          </ac:cxnSpMkLst>
        </pc:cxnChg>
      </pc:sldChg>
      <pc:sldChg chg="addSp delSp modSp add mod ord">
        <pc:chgData name="Nguyễn Bình Thục Trâm" userId="bab71e06-3e1d-4fb3-90a5-098ab11a1755" providerId="ADAL" clId="{C2AEC288-35D7-42D9-BA6E-3966C97533F7}" dt="2023-12-30T05:58:47.555" v="998" actId="1076"/>
        <pc:sldMkLst>
          <pc:docMk/>
          <pc:sldMk cId="1200420716" sldId="327"/>
        </pc:sldMkLst>
        <pc:spChg chg="add mod">
          <ac:chgData name="Nguyễn Bình Thục Trâm" userId="bab71e06-3e1d-4fb3-90a5-098ab11a1755" providerId="ADAL" clId="{C2AEC288-35D7-42D9-BA6E-3966C97533F7}" dt="2023-12-30T05:57:54.426" v="993" actId="164"/>
          <ac:spMkLst>
            <pc:docMk/>
            <pc:sldMk cId="1200420716" sldId="327"/>
            <ac:spMk id="2" creationId="{522BF4CA-B003-BF80-F5C7-9ABD75F3087D}"/>
          </ac:spMkLst>
        </pc:spChg>
        <pc:spChg chg="add mod">
          <ac:chgData name="Nguyễn Bình Thục Trâm" userId="bab71e06-3e1d-4fb3-90a5-098ab11a1755" providerId="ADAL" clId="{C2AEC288-35D7-42D9-BA6E-3966C97533F7}" dt="2023-12-30T05:57:54.426" v="993" actId="164"/>
          <ac:spMkLst>
            <pc:docMk/>
            <pc:sldMk cId="1200420716" sldId="327"/>
            <ac:spMk id="3" creationId="{32DFBC25-7D4A-C200-42D8-552C245D3522}"/>
          </ac:spMkLst>
        </pc:spChg>
        <pc:spChg chg="del mod topLvl">
          <ac:chgData name="Nguyễn Bình Thục Trâm" userId="bab71e06-3e1d-4fb3-90a5-098ab11a1755" providerId="ADAL" clId="{C2AEC288-35D7-42D9-BA6E-3966C97533F7}" dt="2023-12-30T05:49:55.636" v="853" actId="478"/>
          <ac:spMkLst>
            <pc:docMk/>
            <pc:sldMk cId="1200420716" sldId="327"/>
            <ac:spMk id="5" creationId="{8DEEDB5C-C5D3-B3F6-867F-D4E0DD5D01D5}"/>
          </ac:spMkLst>
        </pc:spChg>
        <pc:spChg chg="mod">
          <ac:chgData name="Nguyễn Bình Thục Trâm" userId="bab71e06-3e1d-4fb3-90a5-098ab11a1755" providerId="ADAL" clId="{C2AEC288-35D7-42D9-BA6E-3966C97533F7}" dt="2023-12-30T05:49:41.335" v="850" actId="165"/>
          <ac:spMkLst>
            <pc:docMk/>
            <pc:sldMk cId="1200420716" sldId="327"/>
            <ac:spMk id="9" creationId="{9D2EC239-F604-B9DB-F6D9-339E4C2E7D1F}"/>
          </ac:spMkLst>
        </pc:spChg>
        <pc:spChg chg="mod">
          <ac:chgData name="Nguyễn Bình Thục Trâm" userId="bab71e06-3e1d-4fb3-90a5-098ab11a1755" providerId="ADAL" clId="{C2AEC288-35D7-42D9-BA6E-3966C97533F7}" dt="2023-12-30T05:49:41.335" v="850" actId="165"/>
          <ac:spMkLst>
            <pc:docMk/>
            <pc:sldMk cId="1200420716" sldId="327"/>
            <ac:spMk id="10" creationId="{995C4F84-3987-A3A3-E60D-9612211C3122}"/>
          </ac:spMkLst>
        </pc:spChg>
        <pc:spChg chg="mod">
          <ac:chgData name="Nguyễn Bình Thục Trâm" userId="bab71e06-3e1d-4fb3-90a5-098ab11a1755" providerId="ADAL" clId="{C2AEC288-35D7-42D9-BA6E-3966C97533F7}" dt="2023-12-30T05:49:41.335" v="850" actId="165"/>
          <ac:spMkLst>
            <pc:docMk/>
            <pc:sldMk cId="1200420716" sldId="327"/>
            <ac:spMk id="11" creationId="{37CED740-05B4-8D46-87AD-45D33E99B462}"/>
          </ac:spMkLst>
        </pc:spChg>
        <pc:spChg chg="mod topLvl">
          <ac:chgData name="Nguyễn Bình Thục Trâm" userId="bab71e06-3e1d-4fb3-90a5-098ab11a1755" providerId="ADAL" clId="{C2AEC288-35D7-42D9-BA6E-3966C97533F7}" dt="2023-12-30T05:57:54.426" v="993" actId="164"/>
          <ac:spMkLst>
            <pc:docMk/>
            <pc:sldMk cId="1200420716" sldId="327"/>
            <ac:spMk id="12" creationId="{FEFD2DC7-4799-5A2E-EE2D-BE12E20D6A8F}"/>
          </ac:spMkLst>
        </pc:spChg>
        <pc:spChg chg="mod topLvl">
          <ac:chgData name="Nguyễn Bình Thục Trâm" userId="bab71e06-3e1d-4fb3-90a5-098ab11a1755" providerId="ADAL" clId="{C2AEC288-35D7-42D9-BA6E-3966C97533F7}" dt="2023-12-30T05:57:54.426" v="993" actId="164"/>
          <ac:spMkLst>
            <pc:docMk/>
            <pc:sldMk cId="1200420716" sldId="327"/>
            <ac:spMk id="13" creationId="{39626843-47DE-4B6B-FB4D-8C363F212EF6}"/>
          </ac:spMkLst>
        </pc:spChg>
        <pc:spChg chg="mod topLvl">
          <ac:chgData name="Nguyễn Bình Thục Trâm" userId="bab71e06-3e1d-4fb3-90a5-098ab11a1755" providerId="ADAL" clId="{C2AEC288-35D7-42D9-BA6E-3966C97533F7}" dt="2023-12-30T05:57:54.426" v="993" actId="164"/>
          <ac:spMkLst>
            <pc:docMk/>
            <pc:sldMk cId="1200420716" sldId="327"/>
            <ac:spMk id="14" creationId="{00381AEF-17F0-B188-C199-9DA77C9BAD85}"/>
          </ac:spMkLst>
        </pc:spChg>
        <pc:spChg chg="del mod topLvl">
          <ac:chgData name="Nguyễn Bình Thục Trâm" userId="bab71e06-3e1d-4fb3-90a5-098ab11a1755" providerId="ADAL" clId="{C2AEC288-35D7-42D9-BA6E-3966C97533F7}" dt="2023-12-30T05:49:53.267" v="852" actId="478"/>
          <ac:spMkLst>
            <pc:docMk/>
            <pc:sldMk cId="1200420716" sldId="327"/>
            <ac:spMk id="20" creationId="{5DAC3906-598E-F5B5-78CE-F97FC5B34942}"/>
          </ac:spMkLst>
        </pc:spChg>
        <pc:spChg chg="del mod topLvl">
          <ac:chgData name="Nguyễn Bình Thục Trâm" userId="bab71e06-3e1d-4fb3-90a5-098ab11a1755" providerId="ADAL" clId="{C2AEC288-35D7-42D9-BA6E-3966C97533F7}" dt="2023-12-30T05:49:53.267" v="852" actId="478"/>
          <ac:spMkLst>
            <pc:docMk/>
            <pc:sldMk cId="1200420716" sldId="327"/>
            <ac:spMk id="23" creationId="{4425093C-E646-2531-3C04-DBCEB9074FC2}"/>
          </ac:spMkLst>
        </pc:spChg>
        <pc:spChg chg="del mod topLvl">
          <ac:chgData name="Nguyễn Bình Thục Trâm" userId="bab71e06-3e1d-4fb3-90a5-098ab11a1755" providerId="ADAL" clId="{C2AEC288-35D7-42D9-BA6E-3966C97533F7}" dt="2023-12-30T05:49:53.267" v="852" actId="478"/>
          <ac:spMkLst>
            <pc:docMk/>
            <pc:sldMk cId="1200420716" sldId="327"/>
            <ac:spMk id="65" creationId="{CA92F8A4-2505-43C2-3B74-3ACBA19C1572}"/>
          </ac:spMkLst>
        </pc:spChg>
        <pc:spChg chg="del mod topLvl">
          <ac:chgData name="Nguyễn Bình Thục Trâm" userId="bab71e06-3e1d-4fb3-90a5-098ab11a1755" providerId="ADAL" clId="{C2AEC288-35D7-42D9-BA6E-3966C97533F7}" dt="2023-12-30T05:49:53.267" v="852" actId="478"/>
          <ac:spMkLst>
            <pc:docMk/>
            <pc:sldMk cId="1200420716" sldId="327"/>
            <ac:spMk id="66" creationId="{05EA5288-02CD-07F1-14BD-C35A7FDD8507}"/>
          </ac:spMkLst>
        </pc:spChg>
        <pc:spChg chg="del mod topLvl">
          <ac:chgData name="Nguyễn Bình Thục Trâm" userId="bab71e06-3e1d-4fb3-90a5-098ab11a1755" providerId="ADAL" clId="{C2AEC288-35D7-42D9-BA6E-3966C97533F7}" dt="2023-12-30T05:49:53.267" v="852" actId="478"/>
          <ac:spMkLst>
            <pc:docMk/>
            <pc:sldMk cId="1200420716" sldId="327"/>
            <ac:spMk id="67" creationId="{09FA6EF4-4DEE-5742-F861-522F1A568061}"/>
          </ac:spMkLst>
        </pc:spChg>
        <pc:spChg chg="del mod topLvl">
          <ac:chgData name="Nguyễn Bình Thục Trâm" userId="bab71e06-3e1d-4fb3-90a5-098ab11a1755" providerId="ADAL" clId="{C2AEC288-35D7-42D9-BA6E-3966C97533F7}" dt="2023-12-30T05:49:53.267" v="852" actId="478"/>
          <ac:spMkLst>
            <pc:docMk/>
            <pc:sldMk cId="1200420716" sldId="327"/>
            <ac:spMk id="68" creationId="{5D380A7D-45FA-655C-CFBC-672DD20DF184}"/>
          </ac:spMkLst>
        </pc:spChg>
        <pc:grpChg chg="del mod topLvl">
          <ac:chgData name="Nguyễn Bình Thục Trâm" userId="bab71e06-3e1d-4fb3-90a5-098ab11a1755" providerId="ADAL" clId="{C2AEC288-35D7-42D9-BA6E-3966C97533F7}" dt="2023-12-30T05:49:49.653" v="851" actId="478"/>
          <ac:grpSpMkLst>
            <pc:docMk/>
            <pc:sldMk cId="1200420716" sldId="327"/>
            <ac:grpSpMk id="15" creationId="{744D8CD1-EC48-26C5-7293-3306227E987E}"/>
          </ac:grpSpMkLst>
        </pc:grpChg>
        <pc:grpChg chg="del mod topLvl">
          <ac:chgData name="Nguyễn Bình Thục Trâm" userId="bab71e06-3e1d-4fb3-90a5-098ab11a1755" providerId="ADAL" clId="{C2AEC288-35D7-42D9-BA6E-3966C97533F7}" dt="2023-12-30T05:50:07.071" v="856" actId="165"/>
          <ac:grpSpMkLst>
            <pc:docMk/>
            <pc:sldMk cId="1200420716" sldId="327"/>
            <ac:grpSpMk id="16" creationId="{4F8E1756-D2E6-EFAE-3119-51CEF44DD0A9}"/>
          </ac:grpSpMkLst>
        </pc:grpChg>
        <pc:grpChg chg="add mod">
          <ac:chgData name="Nguyễn Bình Thục Trâm" userId="bab71e06-3e1d-4fb3-90a5-098ab11a1755" providerId="ADAL" clId="{C2AEC288-35D7-42D9-BA6E-3966C97533F7}" dt="2023-12-30T05:57:54.426" v="993" actId="164"/>
          <ac:grpSpMkLst>
            <pc:docMk/>
            <pc:sldMk cId="1200420716" sldId="327"/>
            <ac:grpSpMk id="44" creationId="{8AF6942D-C67C-682A-A799-994C79908375}"/>
          </ac:grpSpMkLst>
        </pc:grpChg>
        <pc:grpChg chg="del mod topLvl">
          <ac:chgData name="Nguyễn Bình Thục Trâm" userId="bab71e06-3e1d-4fb3-90a5-098ab11a1755" providerId="ADAL" clId="{C2AEC288-35D7-42D9-BA6E-3966C97533F7}" dt="2023-12-30T05:49:53.267" v="852" actId="478"/>
          <ac:grpSpMkLst>
            <pc:docMk/>
            <pc:sldMk cId="1200420716" sldId="327"/>
            <ac:grpSpMk id="62" creationId="{315D3250-4A55-EA75-B90E-E29E4DC9B96C}"/>
          </ac:grpSpMkLst>
        </pc:grpChg>
        <pc:grpChg chg="del mod topLvl">
          <ac:chgData name="Nguyễn Bình Thục Trâm" userId="bab71e06-3e1d-4fb3-90a5-098ab11a1755" providerId="ADAL" clId="{C2AEC288-35D7-42D9-BA6E-3966C97533F7}" dt="2023-12-30T05:49:57.391" v="854" actId="478"/>
          <ac:grpSpMkLst>
            <pc:docMk/>
            <pc:sldMk cId="1200420716" sldId="327"/>
            <ac:grpSpMk id="63" creationId="{FF4DB455-192A-FFE7-963C-5CC4F6EA1E25}"/>
          </ac:grpSpMkLst>
        </pc:grpChg>
        <pc:grpChg chg="del mod topLvl">
          <ac:chgData name="Nguyễn Bình Thục Trâm" userId="bab71e06-3e1d-4fb3-90a5-098ab11a1755" providerId="ADAL" clId="{C2AEC288-35D7-42D9-BA6E-3966C97533F7}" dt="2023-12-30T05:49:57.391" v="854" actId="478"/>
          <ac:grpSpMkLst>
            <pc:docMk/>
            <pc:sldMk cId="1200420716" sldId="327"/>
            <ac:grpSpMk id="64" creationId="{25F5E3C2-AC6B-9ABC-A5E0-C90BCA164C17}"/>
          </ac:grpSpMkLst>
        </pc:grpChg>
        <pc:grpChg chg="del">
          <ac:chgData name="Nguyễn Bình Thục Trâm" userId="bab71e06-3e1d-4fb3-90a5-098ab11a1755" providerId="ADAL" clId="{C2AEC288-35D7-42D9-BA6E-3966C97533F7}" dt="2023-12-30T05:49:41.335" v="850" actId="165"/>
          <ac:grpSpMkLst>
            <pc:docMk/>
            <pc:sldMk cId="1200420716" sldId="327"/>
            <ac:grpSpMk id="69" creationId="{130FA1A5-E130-AA37-F55A-817A7AC1A21F}"/>
          </ac:grpSpMkLst>
        </pc:grpChg>
        <pc:picChg chg="add mod">
          <ac:chgData name="Nguyễn Bình Thục Trâm" userId="bab71e06-3e1d-4fb3-90a5-098ab11a1755" providerId="ADAL" clId="{C2AEC288-35D7-42D9-BA6E-3966C97533F7}" dt="2023-12-30T05:58:47.555" v="998" actId="1076"/>
          <ac:picMkLst>
            <pc:docMk/>
            <pc:sldMk cId="1200420716" sldId="327"/>
            <ac:picMk id="27" creationId="{2CD8F2D0-8222-4307-08EB-32E121A39047}"/>
          </ac:picMkLst>
        </pc:picChg>
        <pc:cxnChg chg="add mod">
          <ac:chgData name="Nguyễn Bình Thục Trâm" userId="bab71e06-3e1d-4fb3-90a5-098ab11a1755" providerId="ADAL" clId="{C2AEC288-35D7-42D9-BA6E-3966C97533F7}" dt="2023-12-30T05:57:54.426" v="993" actId="164"/>
          <ac:cxnSpMkLst>
            <pc:docMk/>
            <pc:sldMk cId="1200420716" sldId="327"/>
            <ac:cxnSpMk id="7" creationId="{B15FCC31-B9CC-5B83-C154-2F361B00AB33}"/>
          </ac:cxnSpMkLst>
        </pc:cxnChg>
        <pc:cxnChg chg="add mod">
          <ac:chgData name="Nguyễn Bình Thục Trâm" userId="bab71e06-3e1d-4fb3-90a5-098ab11a1755" providerId="ADAL" clId="{C2AEC288-35D7-42D9-BA6E-3966C97533F7}" dt="2023-12-30T05:57:54.426" v="993" actId="164"/>
          <ac:cxnSpMkLst>
            <pc:docMk/>
            <pc:sldMk cId="1200420716" sldId="327"/>
            <ac:cxnSpMk id="17" creationId="{CD076B53-8AC9-6C04-5CDC-BE77402504D6}"/>
          </ac:cxnSpMkLst>
        </pc:cxnChg>
        <pc:cxnChg chg="mod">
          <ac:chgData name="Nguyễn Bình Thục Trâm" userId="bab71e06-3e1d-4fb3-90a5-098ab11a1755" providerId="ADAL" clId="{C2AEC288-35D7-42D9-BA6E-3966C97533F7}" dt="2023-12-30T05:49:41.335" v="850" actId="165"/>
          <ac:cxnSpMkLst>
            <pc:docMk/>
            <pc:sldMk cId="1200420716" sldId="327"/>
            <ac:cxnSpMk id="18" creationId="{FE21A395-40FE-716E-7B18-20D85952E853}"/>
          </ac:cxnSpMkLst>
        </pc:cxnChg>
        <pc:cxnChg chg="add mod">
          <ac:chgData name="Nguyễn Bình Thục Trâm" userId="bab71e06-3e1d-4fb3-90a5-098ab11a1755" providerId="ADAL" clId="{C2AEC288-35D7-42D9-BA6E-3966C97533F7}" dt="2023-12-30T05:57:54.426" v="993" actId="164"/>
          <ac:cxnSpMkLst>
            <pc:docMk/>
            <pc:sldMk cId="1200420716" sldId="327"/>
            <ac:cxnSpMk id="21" creationId="{49004408-4F9A-720F-C88C-A6F6B7B1E90E}"/>
          </ac:cxnSpMkLst>
        </pc:cxnChg>
        <pc:cxnChg chg="mod">
          <ac:chgData name="Nguyễn Bình Thục Trâm" userId="bab71e06-3e1d-4fb3-90a5-098ab11a1755" providerId="ADAL" clId="{C2AEC288-35D7-42D9-BA6E-3966C97533F7}" dt="2023-12-30T05:49:55.636" v="853" actId="478"/>
          <ac:cxnSpMkLst>
            <pc:docMk/>
            <pc:sldMk cId="1200420716" sldId="327"/>
            <ac:cxnSpMk id="25" creationId="{F7EB1081-8CB6-5180-1B48-3A63784E4F2E}"/>
          </ac:cxnSpMkLst>
        </pc:cxnChg>
        <pc:cxnChg chg="mod">
          <ac:chgData name="Nguyễn Bình Thục Trâm" userId="bab71e06-3e1d-4fb3-90a5-098ab11a1755" providerId="ADAL" clId="{C2AEC288-35D7-42D9-BA6E-3966C97533F7}" dt="2023-12-30T05:49:41.335" v="850" actId="165"/>
          <ac:cxnSpMkLst>
            <pc:docMk/>
            <pc:sldMk cId="1200420716" sldId="327"/>
            <ac:cxnSpMk id="28" creationId="{B98C0379-8539-D881-E06C-9F72DD4C0164}"/>
          </ac:cxnSpMkLst>
        </pc:cxnChg>
        <pc:cxnChg chg="add del">
          <ac:chgData name="Nguyễn Bình Thục Trâm" userId="bab71e06-3e1d-4fb3-90a5-098ab11a1755" providerId="ADAL" clId="{C2AEC288-35D7-42D9-BA6E-3966C97533F7}" dt="2023-12-30T05:56:16.573" v="979" actId="478"/>
          <ac:cxnSpMkLst>
            <pc:docMk/>
            <pc:sldMk cId="1200420716" sldId="327"/>
            <ac:cxnSpMk id="30" creationId="{DEAB8555-5A78-8186-7629-29E7ECDE9D66}"/>
          </ac:cxnSpMkLst>
        </pc:cxnChg>
        <pc:cxnChg chg="add mod">
          <ac:chgData name="Nguyễn Bình Thục Trâm" userId="bab71e06-3e1d-4fb3-90a5-098ab11a1755" providerId="ADAL" clId="{C2AEC288-35D7-42D9-BA6E-3966C97533F7}" dt="2023-12-30T05:57:54.426" v="993" actId="164"/>
          <ac:cxnSpMkLst>
            <pc:docMk/>
            <pc:sldMk cId="1200420716" sldId="327"/>
            <ac:cxnSpMk id="32" creationId="{DDFB1981-4E05-11AE-B34B-8E5A4819BFF3}"/>
          </ac:cxnSpMkLst>
        </pc:cxnChg>
        <pc:cxnChg chg="add mod">
          <ac:chgData name="Nguyễn Bình Thục Trâm" userId="bab71e06-3e1d-4fb3-90a5-098ab11a1755" providerId="ADAL" clId="{C2AEC288-35D7-42D9-BA6E-3966C97533F7}" dt="2023-12-30T05:57:54.426" v="993" actId="164"/>
          <ac:cxnSpMkLst>
            <pc:docMk/>
            <pc:sldMk cId="1200420716" sldId="327"/>
            <ac:cxnSpMk id="36" creationId="{BB7E7CEF-267E-FE44-0E24-E4ADB589BDBD}"/>
          </ac:cxnSpMkLst>
        </pc:cxnChg>
        <pc:cxnChg chg="add mod">
          <ac:chgData name="Nguyễn Bình Thục Trâm" userId="bab71e06-3e1d-4fb3-90a5-098ab11a1755" providerId="ADAL" clId="{C2AEC288-35D7-42D9-BA6E-3966C97533F7}" dt="2023-12-30T05:57:54.426" v="993" actId="164"/>
          <ac:cxnSpMkLst>
            <pc:docMk/>
            <pc:sldMk cId="1200420716" sldId="327"/>
            <ac:cxnSpMk id="38" creationId="{2032C201-FD2C-9036-0E79-1584700BB982}"/>
          </ac:cxnSpMkLst>
        </pc:cxnChg>
        <pc:cxnChg chg="add mod">
          <ac:chgData name="Nguyễn Bình Thục Trâm" userId="bab71e06-3e1d-4fb3-90a5-098ab11a1755" providerId="ADAL" clId="{C2AEC288-35D7-42D9-BA6E-3966C97533F7}" dt="2023-12-30T05:57:54.426" v="993" actId="164"/>
          <ac:cxnSpMkLst>
            <pc:docMk/>
            <pc:sldMk cId="1200420716" sldId="327"/>
            <ac:cxnSpMk id="40" creationId="{8836B17C-5EBD-2D5C-70EF-6F36070CDA71}"/>
          </ac:cxnSpMkLst>
        </pc:cxnChg>
        <pc:cxnChg chg="add mod">
          <ac:chgData name="Nguyễn Bình Thục Trâm" userId="bab71e06-3e1d-4fb3-90a5-098ab11a1755" providerId="ADAL" clId="{C2AEC288-35D7-42D9-BA6E-3966C97533F7}" dt="2023-12-30T05:57:06.707" v="988" actId="571"/>
          <ac:cxnSpMkLst>
            <pc:docMk/>
            <pc:sldMk cId="1200420716" sldId="327"/>
            <ac:cxnSpMk id="41" creationId="{B9550F22-57C1-5806-47EA-FD75076AE75E}"/>
          </ac:cxnSpMkLst>
        </pc:cxnChg>
        <pc:cxnChg chg="add mod">
          <ac:chgData name="Nguyễn Bình Thục Trâm" userId="bab71e06-3e1d-4fb3-90a5-098ab11a1755" providerId="ADAL" clId="{C2AEC288-35D7-42D9-BA6E-3966C97533F7}" dt="2023-12-30T05:57:06.707" v="988" actId="571"/>
          <ac:cxnSpMkLst>
            <pc:docMk/>
            <pc:sldMk cId="1200420716" sldId="327"/>
            <ac:cxnSpMk id="42" creationId="{031ACDA3-B432-68D6-519E-4B370528B83C}"/>
          </ac:cxnSpMkLst>
        </pc:cxnChg>
        <pc:cxnChg chg="add mod">
          <ac:chgData name="Nguyễn Bình Thục Trâm" userId="bab71e06-3e1d-4fb3-90a5-098ab11a1755" providerId="ADAL" clId="{C2AEC288-35D7-42D9-BA6E-3966C97533F7}" dt="2023-12-30T05:57:06.707" v="988" actId="571"/>
          <ac:cxnSpMkLst>
            <pc:docMk/>
            <pc:sldMk cId="1200420716" sldId="327"/>
            <ac:cxnSpMk id="43" creationId="{60BAB379-7825-945A-2555-3F81777E03F1}"/>
          </ac:cxnSpMkLst>
        </pc:cxnChg>
        <pc:cxnChg chg="mod">
          <ac:chgData name="Nguyễn Bình Thục Trâm" userId="bab71e06-3e1d-4fb3-90a5-098ab11a1755" providerId="ADAL" clId="{C2AEC288-35D7-42D9-BA6E-3966C97533F7}" dt="2023-12-30T05:49:41.335" v="850" actId="165"/>
          <ac:cxnSpMkLst>
            <pc:docMk/>
            <pc:sldMk cId="1200420716" sldId="327"/>
            <ac:cxnSpMk id="53" creationId="{ECA20157-1BD9-0784-535D-60C417D89E6A}"/>
          </ac:cxnSpMkLst>
        </pc:cxnChg>
        <pc:cxnChg chg="mod">
          <ac:chgData name="Nguyễn Bình Thục Trâm" userId="bab71e06-3e1d-4fb3-90a5-098ab11a1755" providerId="ADAL" clId="{C2AEC288-35D7-42D9-BA6E-3966C97533F7}" dt="2023-12-30T05:49:41.335" v="850" actId="165"/>
          <ac:cxnSpMkLst>
            <pc:docMk/>
            <pc:sldMk cId="1200420716" sldId="327"/>
            <ac:cxnSpMk id="57" creationId="{8CA6386F-B07A-5413-6CF0-A81FA84F8E71}"/>
          </ac:cxnSpMkLst>
        </pc:cxnChg>
        <pc:cxnChg chg="mod">
          <ac:chgData name="Nguyễn Bình Thục Trâm" userId="bab71e06-3e1d-4fb3-90a5-098ab11a1755" providerId="ADAL" clId="{C2AEC288-35D7-42D9-BA6E-3966C97533F7}" dt="2023-12-30T05:49:41.335" v="850" actId="165"/>
          <ac:cxnSpMkLst>
            <pc:docMk/>
            <pc:sldMk cId="1200420716" sldId="327"/>
            <ac:cxnSpMk id="61" creationId="{94C6EAF1-19CC-9C31-F0D2-B62A1E2A6004}"/>
          </ac:cxnSpMkLst>
        </pc:cxnChg>
      </pc:sldChg>
      <pc:sldChg chg="addSp delSp modSp add mod">
        <pc:chgData name="Nguyễn Bình Thục Trâm" userId="bab71e06-3e1d-4fb3-90a5-098ab11a1755" providerId="ADAL" clId="{C2AEC288-35D7-42D9-BA6E-3966C97533F7}" dt="2023-12-30T05:59:00.007" v="1001" actId="164"/>
        <pc:sldMkLst>
          <pc:docMk/>
          <pc:sldMk cId="1084451679" sldId="328"/>
        </pc:sldMkLst>
        <pc:spChg chg="mod">
          <ac:chgData name="Nguyễn Bình Thục Trâm" userId="bab71e06-3e1d-4fb3-90a5-098ab11a1755" providerId="ADAL" clId="{C2AEC288-35D7-42D9-BA6E-3966C97533F7}" dt="2023-12-30T05:58:36.188" v="995" actId="164"/>
          <ac:spMkLst>
            <pc:docMk/>
            <pc:sldMk cId="1084451679" sldId="328"/>
            <ac:spMk id="2" creationId="{522BF4CA-B003-BF80-F5C7-9ABD75F3087D}"/>
          </ac:spMkLst>
        </pc:spChg>
        <pc:spChg chg="mod">
          <ac:chgData name="Nguyễn Bình Thục Trâm" userId="bab71e06-3e1d-4fb3-90a5-098ab11a1755" providerId="ADAL" clId="{C2AEC288-35D7-42D9-BA6E-3966C97533F7}" dt="2023-12-30T05:58:36.188" v="995" actId="164"/>
          <ac:spMkLst>
            <pc:docMk/>
            <pc:sldMk cId="1084451679" sldId="328"/>
            <ac:spMk id="3" creationId="{32DFBC25-7D4A-C200-42D8-552C245D3522}"/>
          </ac:spMkLst>
        </pc:spChg>
        <pc:spChg chg="del">
          <ac:chgData name="Nguyễn Bình Thục Trâm" userId="bab71e06-3e1d-4fb3-90a5-098ab11a1755" providerId="ADAL" clId="{C2AEC288-35D7-42D9-BA6E-3966C97533F7}" dt="2023-12-30T05:57:57.256" v="994" actId="478"/>
          <ac:spMkLst>
            <pc:docMk/>
            <pc:sldMk cId="1084451679" sldId="328"/>
            <ac:spMk id="12" creationId="{FEFD2DC7-4799-5A2E-EE2D-BE12E20D6A8F}"/>
          </ac:spMkLst>
        </pc:spChg>
        <pc:spChg chg="mod">
          <ac:chgData name="Nguyễn Bình Thục Trâm" userId="bab71e06-3e1d-4fb3-90a5-098ab11a1755" providerId="ADAL" clId="{C2AEC288-35D7-42D9-BA6E-3966C97533F7}" dt="2023-12-30T05:58:36.188" v="995" actId="164"/>
          <ac:spMkLst>
            <pc:docMk/>
            <pc:sldMk cId="1084451679" sldId="328"/>
            <ac:spMk id="13" creationId="{39626843-47DE-4B6B-FB4D-8C363F212EF6}"/>
          </ac:spMkLst>
        </pc:spChg>
        <pc:spChg chg="mod">
          <ac:chgData name="Nguyễn Bình Thục Trâm" userId="bab71e06-3e1d-4fb3-90a5-098ab11a1755" providerId="ADAL" clId="{C2AEC288-35D7-42D9-BA6E-3966C97533F7}" dt="2023-12-30T05:58:36.188" v="995" actId="164"/>
          <ac:spMkLst>
            <pc:docMk/>
            <pc:sldMk cId="1084451679" sldId="328"/>
            <ac:spMk id="14" creationId="{00381AEF-17F0-B188-C199-9DA77C9BAD85}"/>
          </ac:spMkLst>
        </pc:spChg>
        <pc:grpChg chg="add mod">
          <ac:chgData name="Nguyễn Bình Thục Trâm" userId="bab71e06-3e1d-4fb3-90a5-098ab11a1755" providerId="ADAL" clId="{C2AEC288-35D7-42D9-BA6E-3966C97533F7}" dt="2023-12-30T05:59:00.007" v="1001" actId="164"/>
          <ac:grpSpMkLst>
            <pc:docMk/>
            <pc:sldMk cId="1084451679" sldId="328"/>
            <ac:grpSpMk id="5" creationId="{2163BCF8-6944-8565-954B-B9DC6223614C}"/>
          </ac:grpSpMkLst>
        </pc:grpChg>
        <pc:grpChg chg="add mod">
          <ac:chgData name="Nguyễn Bình Thục Trâm" userId="bab71e06-3e1d-4fb3-90a5-098ab11a1755" providerId="ADAL" clId="{C2AEC288-35D7-42D9-BA6E-3966C97533F7}" dt="2023-12-30T05:59:00.007" v="1001" actId="164"/>
          <ac:grpSpMkLst>
            <pc:docMk/>
            <pc:sldMk cId="1084451679" sldId="328"/>
            <ac:grpSpMk id="8" creationId="{19F1C8F5-5117-A6B4-40B6-1A8D2257AE6A}"/>
          </ac:grpSpMkLst>
        </pc:grpChg>
        <pc:picChg chg="add mod">
          <ac:chgData name="Nguyễn Bình Thục Trâm" userId="bab71e06-3e1d-4fb3-90a5-098ab11a1755" providerId="ADAL" clId="{C2AEC288-35D7-42D9-BA6E-3966C97533F7}" dt="2023-12-30T05:59:00.007" v="1001" actId="164"/>
          <ac:picMkLst>
            <pc:docMk/>
            <pc:sldMk cId="1084451679" sldId="328"/>
            <ac:picMk id="6" creationId="{4710C54E-46BE-4919-33A9-6ED0C77DA77C}"/>
          </ac:picMkLst>
        </pc:picChg>
        <pc:picChg chg="del mod">
          <ac:chgData name="Nguyễn Bình Thục Trâm" userId="bab71e06-3e1d-4fb3-90a5-098ab11a1755" providerId="ADAL" clId="{C2AEC288-35D7-42D9-BA6E-3966C97533F7}" dt="2023-12-30T05:58:54.663" v="999" actId="478"/>
          <ac:picMkLst>
            <pc:docMk/>
            <pc:sldMk cId="1084451679" sldId="328"/>
            <ac:picMk id="27" creationId="{2CD8F2D0-8222-4307-08EB-32E121A39047}"/>
          </ac:picMkLst>
        </pc:picChg>
        <pc:cxnChg chg="mod">
          <ac:chgData name="Nguyễn Bình Thục Trâm" userId="bab71e06-3e1d-4fb3-90a5-098ab11a1755" providerId="ADAL" clId="{C2AEC288-35D7-42D9-BA6E-3966C97533F7}" dt="2023-12-30T05:58:36.188" v="995" actId="164"/>
          <ac:cxnSpMkLst>
            <pc:docMk/>
            <pc:sldMk cId="1084451679" sldId="328"/>
            <ac:cxnSpMk id="7" creationId="{B15FCC31-B9CC-5B83-C154-2F361B00AB33}"/>
          </ac:cxnSpMkLst>
        </pc:cxnChg>
        <pc:cxnChg chg="mod">
          <ac:chgData name="Nguyễn Bình Thục Trâm" userId="bab71e06-3e1d-4fb3-90a5-098ab11a1755" providerId="ADAL" clId="{C2AEC288-35D7-42D9-BA6E-3966C97533F7}" dt="2023-12-30T05:58:36.188" v="995" actId="164"/>
          <ac:cxnSpMkLst>
            <pc:docMk/>
            <pc:sldMk cId="1084451679" sldId="328"/>
            <ac:cxnSpMk id="17" creationId="{CD076B53-8AC9-6C04-5CDC-BE77402504D6}"/>
          </ac:cxnSpMkLst>
        </pc:cxnChg>
        <pc:cxnChg chg="mod">
          <ac:chgData name="Nguyễn Bình Thục Trâm" userId="bab71e06-3e1d-4fb3-90a5-098ab11a1755" providerId="ADAL" clId="{C2AEC288-35D7-42D9-BA6E-3966C97533F7}" dt="2023-12-30T05:58:36.188" v="995" actId="164"/>
          <ac:cxnSpMkLst>
            <pc:docMk/>
            <pc:sldMk cId="1084451679" sldId="328"/>
            <ac:cxnSpMk id="21" creationId="{49004408-4F9A-720F-C88C-A6F6B7B1E90E}"/>
          </ac:cxnSpMkLst>
        </pc:cxnChg>
        <pc:cxnChg chg="mod">
          <ac:chgData name="Nguyễn Bình Thục Trâm" userId="bab71e06-3e1d-4fb3-90a5-098ab11a1755" providerId="ADAL" clId="{C2AEC288-35D7-42D9-BA6E-3966C97533F7}" dt="2023-12-30T05:58:36.188" v="995" actId="164"/>
          <ac:cxnSpMkLst>
            <pc:docMk/>
            <pc:sldMk cId="1084451679" sldId="328"/>
            <ac:cxnSpMk id="32" creationId="{DDFB1981-4E05-11AE-B34B-8E5A4819BFF3}"/>
          </ac:cxnSpMkLst>
        </pc:cxnChg>
        <pc:cxnChg chg="mod">
          <ac:chgData name="Nguyễn Bình Thục Trâm" userId="bab71e06-3e1d-4fb3-90a5-098ab11a1755" providerId="ADAL" clId="{C2AEC288-35D7-42D9-BA6E-3966C97533F7}" dt="2023-12-30T05:58:36.188" v="995" actId="164"/>
          <ac:cxnSpMkLst>
            <pc:docMk/>
            <pc:sldMk cId="1084451679" sldId="328"/>
            <ac:cxnSpMk id="36" creationId="{BB7E7CEF-267E-FE44-0E24-E4ADB589BDBD}"/>
          </ac:cxnSpMkLst>
        </pc:cxnChg>
        <pc:cxnChg chg="mod">
          <ac:chgData name="Nguyễn Bình Thục Trâm" userId="bab71e06-3e1d-4fb3-90a5-098ab11a1755" providerId="ADAL" clId="{C2AEC288-35D7-42D9-BA6E-3966C97533F7}" dt="2023-12-30T05:58:36.188" v="995" actId="164"/>
          <ac:cxnSpMkLst>
            <pc:docMk/>
            <pc:sldMk cId="1084451679" sldId="328"/>
            <ac:cxnSpMk id="38" creationId="{2032C201-FD2C-9036-0E79-1584700BB982}"/>
          </ac:cxnSpMkLst>
        </pc:cxnChg>
        <pc:cxnChg chg="mod">
          <ac:chgData name="Nguyễn Bình Thục Trâm" userId="bab71e06-3e1d-4fb3-90a5-098ab11a1755" providerId="ADAL" clId="{C2AEC288-35D7-42D9-BA6E-3966C97533F7}" dt="2023-12-30T05:58:36.188" v="995" actId="164"/>
          <ac:cxnSpMkLst>
            <pc:docMk/>
            <pc:sldMk cId="1084451679" sldId="328"/>
            <ac:cxnSpMk id="40" creationId="{8836B17C-5EBD-2D5C-70EF-6F36070CDA71}"/>
          </ac:cxnSpMkLst>
        </pc:cxnChg>
      </pc:sldChg>
      <pc:sldChg chg="addSp delSp modSp add mod">
        <pc:chgData name="Nguyễn Bình Thục Trâm" userId="bab71e06-3e1d-4fb3-90a5-098ab11a1755" providerId="ADAL" clId="{C2AEC288-35D7-42D9-BA6E-3966C97533F7}" dt="2024-01-02T08:48:19.170" v="1444" actId="1076"/>
        <pc:sldMkLst>
          <pc:docMk/>
          <pc:sldMk cId="2259626896" sldId="331"/>
        </pc:sldMkLst>
        <pc:spChg chg="add mod">
          <ac:chgData name="Nguyễn Bình Thục Trâm" userId="bab71e06-3e1d-4fb3-90a5-098ab11a1755" providerId="ADAL" clId="{C2AEC288-35D7-42D9-BA6E-3966C97533F7}" dt="2024-01-02T08:48:16.570" v="1443" actId="164"/>
          <ac:spMkLst>
            <pc:docMk/>
            <pc:sldMk cId="2259626896" sldId="331"/>
            <ac:spMk id="6" creationId="{33DAFFD5-03BD-24B0-B002-46EC65DA7C1B}"/>
          </ac:spMkLst>
        </pc:spChg>
        <pc:spChg chg="mod topLvl">
          <ac:chgData name="Nguyễn Bình Thục Trâm" userId="bab71e06-3e1d-4fb3-90a5-098ab11a1755" providerId="ADAL" clId="{C2AEC288-35D7-42D9-BA6E-3966C97533F7}" dt="2024-01-02T08:48:16.570" v="1443" actId="164"/>
          <ac:spMkLst>
            <pc:docMk/>
            <pc:sldMk cId="2259626896" sldId="331"/>
            <ac:spMk id="31" creationId="{7AB68870-9826-A477-A588-32DCF2C0C9BF}"/>
          </ac:spMkLst>
        </pc:spChg>
        <pc:spChg chg="mod topLvl">
          <ac:chgData name="Nguyễn Bình Thục Trâm" userId="bab71e06-3e1d-4fb3-90a5-098ab11a1755" providerId="ADAL" clId="{C2AEC288-35D7-42D9-BA6E-3966C97533F7}" dt="2024-01-02T08:48:16.570" v="1443" actId="164"/>
          <ac:spMkLst>
            <pc:docMk/>
            <pc:sldMk cId="2259626896" sldId="331"/>
            <ac:spMk id="44" creationId="{44FF1715-BBD0-2ADF-809A-512232AFAEFA}"/>
          </ac:spMkLst>
        </pc:spChg>
        <pc:spChg chg="del">
          <ac:chgData name="Nguyễn Bình Thục Trâm" userId="bab71e06-3e1d-4fb3-90a5-098ab11a1755" providerId="ADAL" clId="{C2AEC288-35D7-42D9-BA6E-3966C97533F7}" dt="2024-01-02T08:44:12.354" v="1270" actId="478"/>
          <ac:spMkLst>
            <pc:docMk/>
            <pc:sldMk cId="2259626896" sldId="331"/>
            <ac:spMk id="50" creationId="{8CD07359-E2C0-4316-6937-59796690B5CC}"/>
          </ac:spMkLst>
        </pc:spChg>
        <pc:spChg chg="mod topLvl">
          <ac:chgData name="Nguyễn Bình Thục Trâm" userId="bab71e06-3e1d-4fb3-90a5-098ab11a1755" providerId="ADAL" clId="{C2AEC288-35D7-42D9-BA6E-3966C97533F7}" dt="2024-01-02T08:48:16.570" v="1443" actId="164"/>
          <ac:spMkLst>
            <pc:docMk/>
            <pc:sldMk cId="2259626896" sldId="331"/>
            <ac:spMk id="61" creationId="{826A3065-26ED-5DDE-E109-1E0A9B9A63AC}"/>
          </ac:spMkLst>
        </pc:spChg>
        <pc:spChg chg="del">
          <ac:chgData name="Nguyễn Bình Thục Trâm" userId="bab71e06-3e1d-4fb3-90a5-098ab11a1755" providerId="ADAL" clId="{C2AEC288-35D7-42D9-BA6E-3966C97533F7}" dt="2024-01-02T08:42:58.078" v="1196" actId="478"/>
          <ac:spMkLst>
            <pc:docMk/>
            <pc:sldMk cId="2259626896" sldId="331"/>
            <ac:spMk id="62" creationId="{D363C2F6-045A-EE87-6BE6-C6EAE491F9F7}"/>
          </ac:spMkLst>
        </pc:spChg>
        <pc:spChg chg="del">
          <ac:chgData name="Nguyễn Bình Thục Trâm" userId="bab71e06-3e1d-4fb3-90a5-098ab11a1755" providerId="ADAL" clId="{C2AEC288-35D7-42D9-BA6E-3966C97533F7}" dt="2024-01-02T08:42:54.720" v="1195" actId="478"/>
          <ac:spMkLst>
            <pc:docMk/>
            <pc:sldMk cId="2259626896" sldId="331"/>
            <ac:spMk id="63" creationId="{3AF264FD-52CD-67F3-0A22-3A3480B628F1}"/>
          </ac:spMkLst>
        </pc:spChg>
        <pc:spChg chg="mod topLvl">
          <ac:chgData name="Nguyễn Bình Thục Trâm" userId="bab71e06-3e1d-4fb3-90a5-098ab11a1755" providerId="ADAL" clId="{C2AEC288-35D7-42D9-BA6E-3966C97533F7}" dt="2024-01-02T08:48:16.570" v="1443" actId="164"/>
          <ac:spMkLst>
            <pc:docMk/>
            <pc:sldMk cId="2259626896" sldId="331"/>
            <ac:spMk id="67" creationId="{52BB0289-89A1-F9C2-1226-688F80B33D22}"/>
          </ac:spMkLst>
        </pc:spChg>
        <pc:grpChg chg="add mod">
          <ac:chgData name="Nguyễn Bình Thục Trâm" userId="bab71e06-3e1d-4fb3-90a5-098ab11a1755" providerId="ADAL" clId="{C2AEC288-35D7-42D9-BA6E-3966C97533F7}" dt="2024-01-02T08:48:16.570" v="1443" actId="164"/>
          <ac:grpSpMkLst>
            <pc:docMk/>
            <pc:sldMk cId="2259626896" sldId="331"/>
            <ac:grpSpMk id="17" creationId="{FFE77894-A432-E6AA-989E-16DC60EBD034}"/>
          </ac:grpSpMkLst>
        </pc:grpChg>
        <pc:grpChg chg="add mod">
          <ac:chgData name="Nguyễn Bình Thục Trâm" userId="bab71e06-3e1d-4fb3-90a5-098ab11a1755" providerId="ADAL" clId="{C2AEC288-35D7-42D9-BA6E-3966C97533F7}" dt="2024-01-02T08:48:19.170" v="1444" actId="1076"/>
          <ac:grpSpMkLst>
            <pc:docMk/>
            <pc:sldMk cId="2259626896" sldId="331"/>
            <ac:grpSpMk id="20" creationId="{16EE7556-4997-BC9D-9DF9-60E1D9458CB5}"/>
          </ac:grpSpMkLst>
        </pc:grpChg>
        <pc:grpChg chg="mod topLvl">
          <ac:chgData name="Nguyễn Bình Thục Trâm" userId="bab71e06-3e1d-4fb3-90a5-098ab11a1755" providerId="ADAL" clId="{C2AEC288-35D7-42D9-BA6E-3966C97533F7}" dt="2024-01-02T08:48:16.570" v="1443" actId="164"/>
          <ac:grpSpMkLst>
            <pc:docMk/>
            <pc:sldMk cId="2259626896" sldId="331"/>
            <ac:grpSpMk id="26" creationId="{60729668-4DC4-B0FB-7221-B2F4A45A9720}"/>
          </ac:grpSpMkLst>
        </pc:grpChg>
        <pc:grpChg chg="del mod topLvl">
          <ac:chgData name="Nguyễn Bình Thục Trâm" userId="bab71e06-3e1d-4fb3-90a5-098ab11a1755" providerId="ADAL" clId="{C2AEC288-35D7-42D9-BA6E-3966C97533F7}" dt="2024-01-02T08:47:13.668" v="1421" actId="165"/>
          <ac:grpSpMkLst>
            <pc:docMk/>
            <pc:sldMk cId="2259626896" sldId="331"/>
            <ac:grpSpMk id="66" creationId="{DA1CFCFD-CC55-4685-258C-78CCE9D7EC03}"/>
          </ac:grpSpMkLst>
        </pc:grpChg>
        <pc:grpChg chg="del mod">
          <ac:chgData name="Nguyễn Bình Thục Trâm" userId="bab71e06-3e1d-4fb3-90a5-098ab11a1755" providerId="ADAL" clId="{C2AEC288-35D7-42D9-BA6E-3966C97533F7}" dt="2024-01-02T08:45:28.694" v="1364" actId="165"/>
          <ac:grpSpMkLst>
            <pc:docMk/>
            <pc:sldMk cId="2259626896" sldId="331"/>
            <ac:grpSpMk id="69" creationId="{3D9CA2D3-1894-9FCB-CF48-762B73BBB9F3}"/>
          </ac:grpSpMkLst>
        </pc:grpChg>
        <pc:picChg chg="add mod ord">
          <ac:chgData name="Nguyễn Bình Thục Trâm" userId="bab71e06-3e1d-4fb3-90a5-098ab11a1755" providerId="ADAL" clId="{C2AEC288-35D7-42D9-BA6E-3966C97533F7}" dt="2024-01-02T08:47:56.964" v="1441" actId="1076"/>
          <ac:picMkLst>
            <pc:docMk/>
            <pc:sldMk cId="2259626896" sldId="331"/>
            <ac:picMk id="2" creationId="{2DA7A85D-0C6B-492B-EF00-11B69668783C}"/>
          </ac:picMkLst>
        </pc:picChg>
        <pc:picChg chg="del">
          <ac:chgData name="Nguyễn Bình Thục Trâm" userId="bab71e06-3e1d-4fb3-90a5-098ab11a1755" providerId="ADAL" clId="{C2AEC288-35D7-42D9-BA6E-3966C97533F7}" dt="2024-01-02T07:54:25.317" v="1012" actId="478"/>
          <ac:picMkLst>
            <pc:docMk/>
            <pc:sldMk cId="2259626896" sldId="331"/>
            <ac:picMk id="12" creationId="{F5F5C395-31F1-CFDB-25EF-2A2EC1C1EB3B}"/>
          </ac:picMkLst>
        </pc:picChg>
        <pc:picChg chg="del mod">
          <ac:chgData name="Nguyễn Bình Thục Trâm" userId="bab71e06-3e1d-4fb3-90a5-098ab11a1755" providerId="ADAL" clId="{C2AEC288-35D7-42D9-BA6E-3966C97533F7}" dt="2024-01-02T07:54:05.988" v="1006" actId="478"/>
          <ac:picMkLst>
            <pc:docMk/>
            <pc:sldMk cId="2259626896" sldId="331"/>
            <ac:picMk id="14" creationId="{E4C978A4-B1C8-CD56-5BD2-7C837C152177}"/>
          </ac:picMkLst>
        </pc:picChg>
        <pc:picChg chg="add mod">
          <ac:chgData name="Nguyễn Bình Thục Trâm" userId="bab71e06-3e1d-4fb3-90a5-098ab11a1755" providerId="ADAL" clId="{C2AEC288-35D7-42D9-BA6E-3966C97533F7}" dt="2024-01-02T08:46:36.733" v="1413" actId="164"/>
          <ac:picMkLst>
            <pc:docMk/>
            <pc:sldMk cId="2259626896" sldId="331"/>
            <ac:picMk id="15" creationId="{9C3DE6D9-405A-2678-3EF1-D7E519AD74A1}"/>
          </ac:picMkLst>
        </pc:picChg>
        <pc:picChg chg="add del">
          <ac:chgData name="Nguyễn Bình Thục Trâm" userId="bab71e06-3e1d-4fb3-90a5-098ab11a1755" providerId="ADAL" clId="{C2AEC288-35D7-42D9-BA6E-3966C97533F7}" dt="2024-01-02T07:54:13.540" v="1009" actId="21"/>
          <ac:picMkLst>
            <pc:docMk/>
            <pc:sldMk cId="2259626896" sldId="331"/>
            <ac:picMk id="19" creationId="{1E109154-6F7A-2368-1DBE-2B9F55932190}"/>
          </ac:picMkLst>
        </pc:picChg>
        <pc:picChg chg="mod">
          <ac:chgData name="Nguyễn Bình Thục Trâm" userId="bab71e06-3e1d-4fb3-90a5-098ab11a1755" providerId="ADAL" clId="{C2AEC288-35D7-42D9-BA6E-3966C97533F7}" dt="2024-01-02T08:47:13.668" v="1421" actId="165"/>
          <ac:picMkLst>
            <pc:docMk/>
            <pc:sldMk cId="2259626896" sldId="331"/>
            <ac:picMk id="24" creationId="{13BDF672-9E01-A1AC-BF48-E5426C11C7D8}"/>
          </ac:picMkLst>
        </pc:picChg>
        <pc:picChg chg="mod">
          <ac:chgData name="Nguyễn Bình Thục Trâm" userId="bab71e06-3e1d-4fb3-90a5-098ab11a1755" providerId="ADAL" clId="{C2AEC288-35D7-42D9-BA6E-3966C97533F7}" dt="2024-01-02T08:47:13.668" v="1421" actId="165"/>
          <ac:picMkLst>
            <pc:docMk/>
            <pc:sldMk cId="2259626896" sldId="331"/>
            <ac:picMk id="25" creationId="{1DB4B498-0CB3-6C5B-414E-F0FF89DFE8DA}"/>
          </ac:picMkLst>
        </pc:picChg>
        <pc:picChg chg="mod topLvl">
          <ac:chgData name="Nguyễn Bình Thục Trâm" userId="bab71e06-3e1d-4fb3-90a5-098ab11a1755" providerId="ADAL" clId="{C2AEC288-35D7-42D9-BA6E-3966C97533F7}" dt="2024-01-02T08:48:16.570" v="1443" actId="164"/>
          <ac:picMkLst>
            <pc:docMk/>
            <pc:sldMk cId="2259626896" sldId="331"/>
            <ac:picMk id="30" creationId="{22EFBF74-8386-814B-E9B8-CB557EA8A7E1}"/>
          </ac:picMkLst>
        </pc:picChg>
        <pc:cxnChg chg="add mod">
          <ac:chgData name="Nguyễn Bình Thục Trâm" userId="bab71e06-3e1d-4fb3-90a5-098ab11a1755" providerId="ADAL" clId="{C2AEC288-35D7-42D9-BA6E-3966C97533F7}" dt="2024-01-02T08:48:16.570" v="1443" actId="164"/>
          <ac:cxnSpMkLst>
            <pc:docMk/>
            <pc:sldMk cId="2259626896" sldId="331"/>
            <ac:cxnSpMk id="7" creationId="{AE35C7F3-8F9F-EFAB-7B8A-1F569D62FE27}"/>
          </ac:cxnSpMkLst>
        </pc:cxnChg>
        <pc:cxnChg chg="del mod">
          <ac:chgData name="Nguyễn Bình Thục Trâm" userId="bab71e06-3e1d-4fb3-90a5-098ab11a1755" providerId="ADAL" clId="{C2AEC288-35D7-42D9-BA6E-3966C97533F7}" dt="2024-01-02T08:44:19.714" v="1272" actId="478"/>
          <ac:cxnSpMkLst>
            <pc:docMk/>
            <pc:sldMk cId="2259626896" sldId="331"/>
            <ac:cxnSpMk id="21" creationId="{EF0E4B50-8C99-39DD-5368-78829944D409}"/>
          </ac:cxnSpMkLst>
        </pc:cxnChg>
        <pc:cxnChg chg="del mod">
          <ac:chgData name="Nguyễn Bình Thục Trâm" userId="bab71e06-3e1d-4fb3-90a5-098ab11a1755" providerId="ADAL" clId="{C2AEC288-35D7-42D9-BA6E-3966C97533F7}" dt="2024-01-02T08:43:18.315" v="1200" actId="478"/>
          <ac:cxnSpMkLst>
            <pc:docMk/>
            <pc:sldMk cId="2259626896" sldId="331"/>
            <ac:cxnSpMk id="28" creationId="{05428ABE-D7A6-EC5F-071C-106378080115}"/>
          </ac:cxnSpMkLst>
        </pc:cxnChg>
        <pc:cxnChg chg="del">
          <ac:chgData name="Nguyễn Bình Thục Trâm" userId="bab71e06-3e1d-4fb3-90a5-098ab11a1755" providerId="ADAL" clId="{C2AEC288-35D7-42D9-BA6E-3966C97533F7}" dt="2024-01-02T08:44:15.863" v="1271" actId="478"/>
          <ac:cxnSpMkLst>
            <pc:docMk/>
            <pc:sldMk cId="2259626896" sldId="331"/>
            <ac:cxnSpMk id="43" creationId="{319CB416-A622-6223-29E5-2A2918D837D7}"/>
          </ac:cxnSpMkLst>
        </pc:cxnChg>
        <pc:cxnChg chg="del">
          <ac:chgData name="Nguyễn Bình Thục Trâm" userId="bab71e06-3e1d-4fb3-90a5-098ab11a1755" providerId="ADAL" clId="{C2AEC288-35D7-42D9-BA6E-3966C97533F7}" dt="2024-01-02T08:44:55.354" v="1341" actId="478"/>
          <ac:cxnSpMkLst>
            <pc:docMk/>
            <pc:sldMk cId="2259626896" sldId="331"/>
            <ac:cxnSpMk id="57" creationId="{0D1754F3-BBB6-516E-6C49-C57C96A8A166}"/>
          </ac:cxnSpMkLst>
        </pc:cxnChg>
        <pc:cxnChg chg="mod topLvl">
          <ac:chgData name="Nguyễn Bình Thục Trâm" userId="bab71e06-3e1d-4fb3-90a5-098ab11a1755" providerId="ADAL" clId="{C2AEC288-35D7-42D9-BA6E-3966C97533F7}" dt="2024-01-02T08:48:16.570" v="1443" actId="164"/>
          <ac:cxnSpMkLst>
            <pc:docMk/>
            <pc:sldMk cId="2259626896" sldId="331"/>
            <ac:cxnSpMk id="59" creationId="{CAEA9016-5433-D796-DCF2-ADE0A5E52445}"/>
          </ac:cxnSpMkLst>
        </pc:cxnChg>
      </pc:sldChg>
      <pc:sldChg chg="addSp delSp modSp add mod ord">
        <pc:chgData name="Nguyễn Bình Thục Trâm" userId="bab71e06-3e1d-4fb3-90a5-098ab11a1755" providerId="ADAL" clId="{C2AEC288-35D7-42D9-BA6E-3966C97533F7}" dt="2024-01-02T08:53:54.913" v="1650" actId="1076"/>
        <pc:sldMkLst>
          <pc:docMk/>
          <pc:sldMk cId="3606201028" sldId="332"/>
        </pc:sldMkLst>
        <pc:spChg chg="add mod">
          <ac:chgData name="Nguyễn Bình Thục Trâm" userId="bab71e06-3e1d-4fb3-90a5-098ab11a1755" providerId="ADAL" clId="{C2AEC288-35D7-42D9-BA6E-3966C97533F7}" dt="2024-01-02T08:52:52.455" v="1565" actId="164"/>
          <ac:spMkLst>
            <pc:docMk/>
            <pc:sldMk cId="3606201028" sldId="332"/>
            <ac:spMk id="6" creationId="{42D9B9F3-5898-0A28-2870-2C6B7CC0F1E0}"/>
          </ac:spMkLst>
        </pc:spChg>
        <pc:spChg chg="mod">
          <ac:chgData name="Nguyễn Bình Thục Trâm" userId="bab71e06-3e1d-4fb3-90a5-098ab11a1755" providerId="ADAL" clId="{C2AEC288-35D7-42D9-BA6E-3966C97533F7}" dt="2024-01-02T08:53:01.236" v="1570"/>
          <ac:spMkLst>
            <pc:docMk/>
            <pc:sldMk cId="3606201028" sldId="332"/>
            <ac:spMk id="13" creationId="{D71C7BF5-69AF-1D33-CE12-F1EFC3C1E693}"/>
          </ac:spMkLst>
        </pc:spChg>
        <pc:spChg chg="mod topLvl">
          <ac:chgData name="Nguyễn Bình Thục Trâm" userId="bab71e06-3e1d-4fb3-90a5-098ab11a1755" providerId="ADAL" clId="{C2AEC288-35D7-42D9-BA6E-3966C97533F7}" dt="2024-01-02T08:53:34.168" v="1645" actId="1076"/>
          <ac:spMkLst>
            <pc:docMk/>
            <pc:sldMk cId="3606201028" sldId="332"/>
            <ac:spMk id="31" creationId="{7AB68870-9826-A477-A588-32DCF2C0C9BF}"/>
          </ac:spMkLst>
        </pc:spChg>
        <pc:spChg chg="mod topLvl">
          <ac:chgData name="Nguyễn Bình Thục Trâm" userId="bab71e06-3e1d-4fb3-90a5-098ab11a1755" providerId="ADAL" clId="{C2AEC288-35D7-42D9-BA6E-3966C97533F7}" dt="2024-01-02T08:53:54.913" v="1650" actId="1076"/>
          <ac:spMkLst>
            <pc:docMk/>
            <pc:sldMk cId="3606201028" sldId="332"/>
            <ac:spMk id="44" creationId="{44FF1715-BBD0-2ADF-809A-512232AFAEFA}"/>
          </ac:spMkLst>
        </pc:spChg>
        <pc:spChg chg="mod topLvl">
          <ac:chgData name="Nguyễn Bình Thục Trâm" userId="bab71e06-3e1d-4fb3-90a5-098ab11a1755" providerId="ADAL" clId="{C2AEC288-35D7-42D9-BA6E-3966C97533F7}" dt="2024-01-02T08:50:32.091" v="1457" actId="164"/>
          <ac:spMkLst>
            <pc:docMk/>
            <pc:sldMk cId="3606201028" sldId="332"/>
            <ac:spMk id="50" creationId="{8CD07359-E2C0-4316-6937-59796690B5CC}"/>
          </ac:spMkLst>
        </pc:spChg>
        <pc:spChg chg="mod topLvl">
          <ac:chgData name="Nguyễn Bình Thục Trâm" userId="bab71e06-3e1d-4fb3-90a5-098ab11a1755" providerId="ADAL" clId="{C2AEC288-35D7-42D9-BA6E-3966C97533F7}" dt="2024-01-02T08:51:53.869" v="1504" actId="1038"/>
          <ac:spMkLst>
            <pc:docMk/>
            <pc:sldMk cId="3606201028" sldId="332"/>
            <ac:spMk id="61" creationId="{826A3065-26ED-5DDE-E109-1E0A9B9A63AC}"/>
          </ac:spMkLst>
        </pc:spChg>
        <pc:spChg chg="mod topLvl">
          <ac:chgData name="Nguyễn Bình Thục Trâm" userId="bab71e06-3e1d-4fb3-90a5-098ab11a1755" providerId="ADAL" clId="{C2AEC288-35D7-42D9-BA6E-3966C97533F7}" dt="2024-01-02T08:51:53.869" v="1504" actId="1038"/>
          <ac:spMkLst>
            <pc:docMk/>
            <pc:sldMk cId="3606201028" sldId="332"/>
            <ac:spMk id="62" creationId="{D363C2F6-045A-EE87-6BE6-C6EAE491F9F7}"/>
          </ac:spMkLst>
        </pc:spChg>
        <pc:spChg chg="mod topLvl">
          <ac:chgData name="Nguyễn Bình Thục Trâm" userId="bab71e06-3e1d-4fb3-90a5-098ab11a1755" providerId="ADAL" clId="{C2AEC288-35D7-42D9-BA6E-3966C97533F7}" dt="2024-01-02T08:51:53.869" v="1504" actId="1038"/>
          <ac:spMkLst>
            <pc:docMk/>
            <pc:sldMk cId="3606201028" sldId="332"/>
            <ac:spMk id="63" creationId="{3AF264FD-52CD-67F3-0A22-3A3480B628F1}"/>
          </ac:spMkLst>
        </pc:spChg>
        <pc:spChg chg="del mod topLvl">
          <ac:chgData name="Nguyễn Bình Thục Trâm" userId="bab71e06-3e1d-4fb3-90a5-098ab11a1755" providerId="ADAL" clId="{C2AEC288-35D7-42D9-BA6E-3966C97533F7}" dt="2024-01-02T08:50:00.075" v="1449" actId="478"/>
          <ac:spMkLst>
            <pc:docMk/>
            <pc:sldMk cId="3606201028" sldId="332"/>
            <ac:spMk id="67" creationId="{52BB0289-89A1-F9C2-1226-688F80B33D22}"/>
          </ac:spMkLst>
        </pc:spChg>
        <pc:grpChg chg="add mod">
          <ac:chgData name="Nguyễn Bình Thục Trâm" userId="bab71e06-3e1d-4fb3-90a5-098ab11a1755" providerId="ADAL" clId="{C2AEC288-35D7-42D9-BA6E-3966C97533F7}" dt="2024-01-02T08:50:35.421" v="1458" actId="1076"/>
          <ac:grpSpMkLst>
            <pc:docMk/>
            <pc:sldMk cId="3606201028" sldId="332"/>
            <ac:grpSpMk id="2" creationId="{AE2AD791-DDD5-209D-B5D6-D31FBE1DA21D}"/>
          </ac:grpSpMkLst>
        </pc:grpChg>
        <pc:grpChg chg="add mod">
          <ac:chgData name="Nguyễn Bình Thục Trâm" userId="bab71e06-3e1d-4fb3-90a5-098ab11a1755" providerId="ADAL" clId="{C2AEC288-35D7-42D9-BA6E-3966C97533F7}" dt="2024-01-02T08:53:07.129" v="1571" actId="1076"/>
          <ac:grpSpMkLst>
            <pc:docMk/>
            <pc:sldMk cId="3606201028" sldId="332"/>
            <ac:grpSpMk id="7" creationId="{9550DEFA-C0DC-078C-70E0-D05F125CEB28}"/>
          </ac:grpSpMkLst>
        </pc:grpChg>
        <pc:grpChg chg="add mod">
          <ac:chgData name="Nguyễn Bình Thục Trâm" userId="bab71e06-3e1d-4fb3-90a5-098ab11a1755" providerId="ADAL" clId="{C2AEC288-35D7-42D9-BA6E-3966C97533F7}" dt="2024-01-02T08:53:01.236" v="1570"/>
          <ac:grpSpMkLst>
            <pc:docMk/>
            <pc:sldMk cId="3606201028" sldId="332"/>
            <ac:grpSpMk id="9" creationId="{BE5985ED-9678-4C64-7BAE-06FA7381D15E}"/>
          </ac:grpSpMkLst>
        </pc:grpChg>
        <pc:grpChg chg="mod">
          <ac:chgData name="Nguyễn Bình Thục Trâm" userId="bab71e06-3e1d-4fb3-90a5-098ab11a1755" providerId="ADAL" clId="{C2AEC288-35D7-42D9-BA6E-3966C97533F7}" dt="2024-01-02T08:53:01.236" v="1570"/>
          <ac:grpSpMkLst>
            <pc:docMk/>
            <pc:sldMk cId="3606201028" sldId="332"/>
            <ac:grpSpMk id="11" creationId="{21446E8D-0060-BB60-B1F0-4123B6366895}"/>
          </ac:grpSpMkLst>
        </pc:grpChg>
        <pc:grpChg chg="mod topLvl">
          <ac:chgData name="Nguyễn Bình Thục Trâm" userId="bab71e06-3e1d-4fb3-90a5-098ab11a1755" providerId="ADAL" clId="{C2AEC288-35D7-42D9-BA6E-3966C97533F7}" dt="2024-01-02T08:52:52.455" v="1565" actId="164"/>
          <ac:grpSpMkLst>
            <pc:docMk/>
            <pc:sldMk cId="3606201028" sldId="332"/>
            <ac:grpSpMk id="26" creationId="{60729668-4DC4-B0FB-7221-B2F4A45A9720}"/>
          </ac:grpSpMkLst>
        </pc:grpChg>
        <pc:grpChg chg="del mod topLvl">
          <ac:chgData name="Nguyễn Bình Thục Trâm" userId="bab71e06-3e1d-4fb3-90a5-098ab11a1755" providerId="ADAL" clId="{C2AEC288-35D7-42D9-BA6E-3966C97533F7}" dt="2024-01-02T08:50:10.386" v="1452" actId="165"/>
          <ac:grpSpMkLst>
            <pc:docMk/>
            <pc:sldMk cId="3606201028" sldId="332"/>
            <ac:grpSpMk id="66" creationId="{DA1CFCFD-CC55-4685-258C-78CCE9D7EC03}"/>
          </ac:grpSpMkLst>
        </pc:grpChg>
        <pc:grpChg chg="del">
          <ac:chgData name="Nguyễn Bình Thục Trâm" userId="bab71e06-3e1d-4fb3-90a5-098ab11a1755" providerId="ADAL" clId="{C2AEC288-35D7-42D9-BA6E-3966C97533F7}" dt="2024-01-02T08:49:58.086" v="1448" actId="165"/>
          <ac:grpSpMkLst>
            <pc:docMk/>
            <pc:sldMk cId="3606201028" sldId="332"/>
            <ac:grpSpMk id="69" creationId="{3D9CA2D3-1894-9FCB-CF48-762B73BBB9F3}"/>
          </ac:grpSpMkLst>
        </pc:grpChg>
        <pc:picChg chg="add mod">
          <ac:chgData name="Nguyễn Bình Thục Trâm" userId="bab71e06-3e1d-4fb3-90a5-098ab11a1755" providerId="ADAL" clId="{C2AEC288-35D7-42D9-BA6E-3966C97533F7}" dt="2024-01-02T08:51:48.302" v="1474" actId="1076"/>
          <ac:picMkLst>
            <pc:docMk/>
            <pc:sldMk cId="3606201028" sldId="332"/>
            <ac:picMk id="5" creationId="{FC40A506-6826-F4BB-FCF9-7F8123C657AF}"/>
          </ac:picMkLst>
        </pc:picChg>
        <pc:picChg chg="mod topLvl">
          <ac:chgData name="Nguyễn Bình Thục Trâm" userId="bab71e06-3e1d-4fb3-90a5-098ab11a1755" providerId="ADAL" clId="{C2AEC288-35D7-42D9-BA6E-3966C97533F7}" dt="2024-01-02T08:50:13.344" v="1453" actId="1076"/>
          <ac:picMkLst>
            <pc:docMk/>
            <pc:sldMk cId="3606201028" sldId="332"/>
            <ac:picMk id="12" creationId="{F5F5C395-31F1-CFDB-25EF-2A2EC1C1EB3B}"/>
          </ac:picMkLst>
        </pc:picChg>
        <pc:picChg chg="mod topLvl">
          <ac:chgData name="Nguyễn Bình Thục Trâm" userId="bab71e06-3e1d-4fb3-90a5-098ab11a1755" providerId="ADAL" clId="{C2AEC288-35D7-42D9-BA6E-3966C97533F7}" dt="2024-01-02T08:53:49.676" v="1649" actId="1076"/>
          <ac:picMkLst>
            <pc:docMk/>
            <pc:sldMk cId="3606201028" sldId="332"/>
            <ac:picMk id="14" creationId="{E4C978A4-B1C8-CD56-5BD2-7C837C152177}"/>
          </ac:picMkLst>
        </pc:picChg>
        <pc:picChg chg="mod">
          <ac:chgData name="Nguyễn Bình Thục Trâm" userId="bab71e06-3e1d-4fb3-90a5-098ab11a1755" providerId="ADAL" clId="{C2AEC288-35D7-42D9-BA6E-3966C97533F7}" dt="2024-01-02T08:53:01.236" v="1570"/>
          <ac:picMkLst>
            <pc:docMk/>
            <pc:sldMk cId="3606201028" sldId="332"/>
            <ac:picMk id="15" creationId="{684F93E5-FF88-13B5-64A2-BC8A710C7F30}"/>
          </ac:picMkLst>
        </pc:picChg>
        <pc:picChg chg="mod">
          <ac:chgData name="Nguyễn Bình Thục Trâm" userId="bab71e06-3e1d-4fb3-90a5-098ab11a1755" providerId="ADAL" clId="{C2AEC288-35D7-42D9-BA6E-3966C97533F7}" dt="2024-01-02T08:53:01.236" v="1570"/>
          <ac:picMkLst>
            <pc:docMk/>
            <pc:sldMk cId="3606201028" sldId="332"/>
            <ac:picMk id="17" creationId="{1F2FCF76-DF1D-1468-9622-2C5F559031B9}"/>
          </ac:picMkLst>
        </pc:picChg>
        <pc:picChg chg="mod topLvl">
          <ac:chgData name="Nguyễn Bình Thục Trâm" userId="bab71e06-3e1d-4fb3-90a5-098ab11a1755" providerId="ADAL" clId="{C2AEC288-35D7-42D9-BA6E-3966C97533F7}" dt="2024-01-02T08:51:53.869" v="1504" actId="1038"/>
          <ac:picMkLst>
            <pc:docMk/>
            <pc:sldMk cId="3606201028" sldId="332"/>
            <ac:picMk id="19" creationId="{1E109154-6F7A-2368-1DBE-2B9F55932190}"/>
          </ac:picMkLst>
        </pc:picChg>
        <pc:picChg chg="mod">
          <ac:chgData name="Nguyễn Bình Thục Trâm" userId="bab71e06-3e1d-4fb3-90a5-098ab11a1755" providerId="ADAL" clId="{C2AEC288-35D7-42D9-BA6E-3966C97533F7}" dt="2024-01-02T08:51:22.575" v="1464" actId="207"/>
          <ac:picMkLst>
            <pc:docMk/>
            <pc:sldMk cId="3606201028" sldId="332"/>
            <ac:picMk id="24" creationId="{13BDF672-9E01-A1AC-BF48-E5426C11C7D8}"/>
          </ac:picMkLst>
        </pc:picChg>
        <pc:picChg chg="mod">
          <ac:chgData name="Nguyễn Bình Thục Trâm" userId="bab71e06-3e1d-4fb3-90a5-098ab11a1755" providerId="ADAL" clId="{C2AEC288-35D7-42D9-BA6E-3966C97533F7}" dt="2024-01-02T08:51:22.575" v="1464" actId="207"/>
          <ac:picMkLst>
            <pc:docMk/>
            <pc:sldMk cId="3606201028" sldId="332"/>
            <ac:picMk id="25" creationId="{1DB4B498-0CB3-6C5B-414E-F0FF89DFE8DA}"/>
          </ac:picMkLst>
        </pc:picChg>
        <pc:picChg chg="mod topLvl">
          <ac:chgData name="Nguyễn Bình Thục Trâm" userId="bab71e06-3e1d-4fb3-90a5-098ab11a1755" providerId="ADAL" clId="{C2AEC288-35D7-42D9-BA6E-3966C97533F7}" dt="2024-01-02T08:51:57.707" v="1505" actId="1076"/>
          <ac:picMkLst>
            <pc:docMk/>
            <pc:sldMk cId="3606201028" sldId="332"/>
            <ac:picMk id="30" creationId="{22EFBF74-8386-814B-E9B8-CB557EA8A7E1}"/>
          </ac:picMkLst>
        </pc:picChg>
        <pc:cxnChg chg="mod topLvl">
          <ac:chgData name="Nguyễn Bình Thục Trâm" userId="bab71e06-3e1d-4fb3-90a5-098ab11a1755" providerId="ADAL" clId="{C2AEC288-35D7-42D9-BA6E-3966C97533F7}" dt="2024-01-02T08:53:45.977" v="1648" actId="14100"/>
          <ac:cxnSpMkLst>
            <pc:docMk/>
            <pc:sldMk cId="3606201028" sldId="332"/>
            <ac:cxnSpMk id="21" creationId="{EF0E4B50-8C99-39DD-5368-78829944D409}"/>
          </ac:cxnSpMkLst>
        </pc:cxnChg>
        <pc:cxnChg chg="mod topLvl">
          <ac:chgData name="Nguyễn Bình Thục Trâm" userId="bab71e06-3e1d-4fb3-90a5-098ab11a1755" providerId="ADAL" clId="{C2AEC288-35D7-42D9-BA6E-3966C97533F7}" dt="2024-01-02T08:53:49.676" v="1649" actId="1076"/>
          <ac:cxnSpMkLst>
            <pc:docMk/>
            <pc:sldMk cId="3606201028" sldId="332"/>
            <ac:cxnSpMk id="28" creationId="{05428ABE-D7A6-EC5F-071C-106378080115}"/>
          </ac:cxnSpMkLst>
        </pc:cxnChg>
        <pc:cxnChg chg="mod topLvl">
          <ac:chgData name="Nguyễn Bình Thục Trâm" userId="bab71e06-3e1d-4fb3-90a5-098ab11a1755" providerId="ADAL" clId="{C2AEC288-35D7-42D9-BA6E-3966C97533F7}" dt="2024-01-02T08:50:32.091" v="1457" actId="164"/>
          <ac:cxnSpMkLst>
            <pc:docMk/>
            <pc:sldMk cId="3606201028" sldId="332"/>
            <ac:cxnSpMk id="43" creationId="{319CB416-A622-6223-29E5-2A2918D837D7}"/>
          </ac:cxnSpMkLst>
        </pc:cxnChg>
        <pc:cxnChg chg="mod topLvl">
          <ac:chgData name="Nguyễn Bình Thục Trâm" userId="bab71e06-3e1d-4fb3-90a5-098ab11a1755" providerId="ADAL" clId="{C2AEC288-35D7-42D9-BA6E-3966C97533F7}" dt="2024-01-02T08:51:53.869" v="1504" actId="1038"/>
          <ac:cxnSpMkLst>
            <pc:docMk/>
            <pc:sldMk cId="3606201028" sldId="332"/>
            <ac:cxnSpMk id="57" creationId="{0D1754F3-BBB6-516E-6C49-C57C96A8A166}"/>
          </ac:cxnSpMkLst>
        </pc:cxnChg>
        <pc:cxnChg chg="mod topLvl">
          <ac:chgData name="Nguyễn Bình Thục Trâm" userId="bab71e06-3e1d-4fb3-90a5-098ab11a1755" providerId="ADAL" clId="{C2AEC288-35D7-42D9-BA6E-3966C97533F7}" dt="2024-01-02T08:51:53.869" v="1504" actId="1038"/>
          <ac:cxnSpMkLst>
            <pc:docMk/>
            <pc:sldMk cId="3606201028" sldId="332"/>
            <ac:cxnSpMk id="59" creationId="{CAEA9016-5433-D796-DCF2-ADE0A5E52445}"/>
          </ac:cxnSpMkLst>
        </pc:cxnChg>
      </pc:sldChg>
    </pc:docChg>
  </pc:docChgLst>
  <pc:docChgLst>
    <pc:chgData clId="Web-{7F94A6FA-EBDA-1676-BF6F-3952827E1DF0}"/>
    <pc:docChg chg="modSld">
      <pc:chgData name="" userId="" providerId="" clId="Web-{7F94A6FA-EBDA-1676-BF6F-3952827E1DF0}" dt="2023-11-13T02:53:06.569" v="3" actId="20577"/>
      <pc:docMkLst>
        <pc:docMk/>
      </pc:docMkLst>
      <pc:sldChg chg="modSp">
        <pc:chgData name="" userId="" providerId="" clId="Web-{7F94A6FA-EBDA-1676-BF6F-3952827E1DF0}" dt="2023-11-13T02:53:06.569" v="3" actId="20577"/>
        <pc:sldMkLst>
          <pc:docMk/>
          <pc:sldMk cId="792461807" sldId="312"/>
        </pc:sldMkLst>
        <pc:spChg chg="mod">
          <ac:chgData name="" userId="" providerId="" clId="Web-{7F94A6FA-EBDA-1676-BF6F-3952827E1DF0}" dt="2023-11-13T02:53:06.569" v="3" actId="20577"/>
          <ac:spMkLst>
            <pc:docMk/>
            <pc:sldMk cId="792461807" sldId="312"/>
            <ac:spMk id="7" creationId="{EBFD6225-9005-FAF9-3354-D761AEBDCCCC}"/>
          </ac:spMkLst>
        </pc:spChg>
      </pc:sldChg>
    </pc:docChg>
  </pc:docChgLst>
  <pc:docChgLst>
    <pc:chgData name="Nguyễn Bùi Kim Ngân" userId="5806d19b-dc7f-4496-a52b-e481010db9b6" providerId="ADAL" clId="{70FE038B-3EE7-4F78-BBC4-33FE89ABD178}"/>
    <pc:docChg chg="undo custSel modSld">
      <pc:chgData name="Nguyễn Bùi Kim Ngân" userId="5806d19b-dc7f-4496-a52b-e481010db9b6" providerId="ADAL" clId="{70FE038B-3EE7-4F78-BBC4-33FE89ABD178}" dt="2024-01-05T11:47:25.021" v="26" actId="20577"/>
      <pc:docMkLst>
        <pc:docMk/>
      </pc:docMkLst>
      <pc:sldChg chg="modSp mod">
        <pc:chgData name="Nguyễn Bùi Kim Ngân" userId="5806d19b-dc7f-4496-a52b-e481010db9b6" providerId="ADAL" clId="{70FE038B-3EE7-4F78-BBC4-33FE89ABD178}" dt="2024-01-05T11:47:25.021" v="26" actId="20577"/>
        <pc:sldMkLst>
          <pc:docMk/>
          <pc:sldMk cId="789260965" sldId="301"/>
        </pc:sldMkLst>
        <pc:spChg chg="mod">
          <ac:chgData name="Nguyễn Bùi Kim Ngân" userId="5806d19b-dc7f-4496-a52b-e481010db9b6" providerId="ADAL" clId="{70FE038B-3EE7-4F78-BBC4-33FE89ABD178}" dt="2024-01-05T11:47:25.021" v="26" actId="20577"/>
          <ac:spMkLst>
            <pc:docMk/>
            <pc:sldMk cId="789260965" sldId="301"/>
            <ac:spMk id="2" creationId="{90479CC0-E8C6-2DE9-3C44-C913EAD3E6D9}"/>
          </ac:spMkLst>
        </pc:spChg>
      </pc:sldChg>
      <pc:sldChg chg="modSp mod">
        <pc:chgData name="Nguyễn Bùi Kim Ngân" userId="5806d19b-dc7f-4496-a52b-e481010db9b6" providerId="ADAL" clId="{70FE038B-3EE7-4F78-BBC4-33FE89ABD178}" dt="2024-01-05T11:46:58.374" v="21" actId="20577"/>
        <pc:sldMkLst>
          <pc:docMk/>
          <pc:sldMk cId="2102745765" sldId="319"/>
        </pc:sldMkLst>
        <pc:spChg chg="mod">
          <ac:chgData name="Nguyễn Bùi Kim Ngân" userId="5806d19b-dc7f-4496-a52b-e481010db9b6" providerId="ADAL" clId="{70FE038B-3EE7-4F78-BBC4-33FE89ABD178}" dt="2024-01-05T11:46:58.374" v="21" actId="20577"/>
          <ac:spMkLst>
            <pc:docMk/>
            <pc:sldMk cId="2102745765" sldId="319"/>
            <ac:spMk id="2" creationId="{90479CC0-E8C6-2DE9-3C44-C913EAD3E6D9}"/>
          </ac:spMkLst>
        </pc:spChg>
      </pc:sldChg>
    </pc:docChg>
  </pc:docChgLst>
  <pc:docChgLst>
    <pc:chgData name="Nguyễn Bùi Kim Ngân" userId="S::20520648@ms.uit.edu.vn::5806d19b-dc7f-4496-a52b-e481010db9b6" providerId="AD" clId="Web-{A65CC46D-3DCE-D6DF-5E7C-3D5E28D87A7E}"/>
    <pc:docChg chg="addSld delSld modSld">
      <pc:chgData name="Nguyễn Bùi Kim Ngân" userId="S::20520648@ms.uit.edu.vn::5806d19b-dc7f-4496-a52b-e481010db9b6" providerId="AD" clId="Web-{A65CC46D-3DCE-D6DF-5E7C-3D5E28D87A7E}" dt="2023-10-20T04:01:38.349" v="62" actId="20577"/>
      <pc:docMkLst>
        <pc:docMk/>
      </pc:docMkLst>
      <pc:sldChg chg="modSp del">
        <pc:chgData name="Nguyễn Bùi Kim Ngân" userId="S::20520648@ms.uit.edu.vn::5806d19b-dc7f-4496-a52b-e481010db9b6" providerId="AD" clId="Web-{A65CC46D-3DCE-D6DF-5E7C-3D5E28D87A7E}" dt="2023-10-20T03:51:25.618" v="10"/>
        <pc:sldMkLst>
          <pc:docMk/>
          <pc:sldMk cId="2545243738" sldId="298"/>
        </pc:sldMkLst>
        <pc:picChg chg="mod">
          <ac:chgData name="Nguyễn Bùi Kim Ngân" userId="S::20520648@ms.uit.edu.vn::5806d19b-dc7f-4496-a52b-e481010db9b6" providerId="AD" clId="Web-{A65CC46D-3DCE-D6DF-5E7C-3D5E28D87A7E}" dt="2023-10-20T03:50:32.083" v="9"/>
          <ac:picMkLst>
            <pc:docMk/>
            <pc:sldMk cId="2545243738" sldId="298"/>
            <ac:picMk id="3" creationId="{1DF691E8-62FA-5257-385F-347EA9A31CD3}"/>
          </ac:picMkLst>
        </pc:picChg>
      </pc:sldChg>
      <pc:sldChg chg="delSp modSp add replId">
        <pc:chgData name="Nguyễn Bùi Kim Ngân" userId="S::20520648@ms.uit.edu.vn::5806d19b-dc7f-4496-a52b-e481010db9b6" providerId="AD" clId="Web-{A65CC46D-3DCE-D6DF-5E7C-3D5E28D87A7E}" dt="2023-10-20T04:01:38.349" v="62" actId="20577"/>
        <pc:sldMkLst>
          <pc:docMk/>
          <pc:sldMk cId="508124535" sldId="300"/>
        </pc:sldMkLst>
        <pc:spChg chg="mod">
          <ac:chgData name="Nguyễn Bùi Kim Ngân" userId="S::20520648@ms.uit.edu.vn::5806d19b-dc7f-4496-a52b-e481010db9b6" providerId="AD" clId="Web-{A65CC46D-3DCE-D6DF-5E7C-3D5E28D87A7E}" dt="2023-10-20T03:51:44.838" v="15" actId="20577"/>
          <ac:spMkLst>
            <pc:docMk/>
            <pc:sldMk cId="508124535" sldId="300"/>
            <ac:spMk id="7" creationId="{5E8F6230-382C-E336-0D4C-F4382AC15D53}"/>
          </ac:spMkLst>
        </pc:spChg>
        <pc:spChg chg="mod">
          <ac:chgData name="Nguyễn Bùi Kim Ngân" userId="S::20520648@ms.uit.edu.vn::5806d19b-dc7f-4496-a52b-e481010db9b6" providerId="AD" clId="Web-{A65CC46D-3DCE-D6DF-5E7C-3D5E28D87A7E}" dt="2023-10-20T04:01:38.349" v="62" actId="20577"/>
          <ac:spMkLst>
            <pc:docMk/>
            <pc:sldMk cId="508124535" sldId="300"/>
            <ac:spMk id="8" creationId="{68F22381-CB24-B9B4-0B7C-40D24A3A429F}"/>
          </ac:spMkLst>
        </pc:spChg>
        <pc:spChg chg="mod">
          <ac:chgData name="Nguyễn Bùi Kim Ngân" userId="S::20520648@ms.uit.edu.vn::5806d19b-dc7f-4496-a52b-e481010db9b6" providerId="AD" clId="Web-{A65CC46D-3DCE-D6DF-5E7C-3D5E28D87A7E}" dt="2023-10-20T03:51:50.026" v="16" actId="20577"/>
          <ac:spMkLst>
            <pc:docMk/>
            <pc:sldMk cId="508124535" sldId="300"/>
            <ac:spMk id="18" creationId="{BFECC98D-A68C-EFD5-C010-FA997648EF7B}"/>
          </ac:spMkLst>
        </pc:spChg>
        <pc:grpChg chg="del">
          <ac:chgData name="Nguyễn Bùi Kim Ngân" userId="S::20520648@ms.uit.edu.vn::5806d19b-dc7f-4496-a52b-e481010db9b6" providerId="AD" clId="Web-{A65CC46D-3DCE-D6DF-5E7C-3D5E28D87A7E}" dt="2023-10-20T03:51:50.417" v="17"/>
          <ac:grpSpMkLst>
            <pc:docMk/>
            <pc:sldMk cId="508124535" sldId="300"/>
            <ac:grpSpMk id="21" creationId="{F0774D01-63ED-861A-BAB1-FC48E6E6750C}"/>
          </ac:grpSpMkLst>
        </pc:grpChg>
        <pc:grpChg chg="del">
          <ac:chgData name="Nguyễn Bùi Kim Ngân" userId="S::20520648@ms.uit.edu.vn::5806d19b-dc7f-4496-a52b-e481010db9b6" providerId="AD" clId="Web-{A65CC46D-3DCE-D6DF-5E7C-3D5E28D87A7E}" dt="2023-10-20T03:51:54.949" v="20"/>
          <ac:grpSpMkLst>
            <pc:docMk/>
            <pc:sldMk cId="508124535" sldId="300"/>
            <ac:grpSpMk id="23" creationId="{AB5C4F10-405F-9331-0E98-E2A87C5E04BD}"/>
          </ac:grpSpMkLst>
        </pc:grpChg>
        <pc:grpChg chg="del">
          <ac:chgData name="Nguyễn Bùi Kim Ngân" userId="S::20520648@ms.uit.edu.vn::5806d19b-dc7f-4496-a52b-e481010db9b6" providerId="AD" clId="Web-{A65CC46D-3DCE-D6DF-5E7C-3D5E28D87A7E}" dt="2023-10-20T03:51:51.683" v="18"/>
          <ac:grpSpMkLst>
            <pc:docMk/>
            <pc:sldMk cId="508124535" sldId="300"/>
            <ac:grpSpMk id="24" creationId="{802621A6-17DF-59F2-DE2E-A1A8FA64ADEF}"/>
          </ac:grpSpMkLst>
        </pc:grpChg>
        <pc:grpChg chg="del">
          <ac:chgData name="Nguyễn Bùi Kim Ngân" userId="S::20520648@ms.uit.edu.vn::5806d19b-dc7f-4496-a52b-e481010db9b6" providerId="AD" clId="Web-{A65CC46D-3DCE-D6DF-5E7C-3D5E28D87A7E}" dt="2023-10-20T03:51:53.636" v="19"/>
          <ac:grpSpMkLst>
            <pc:docMk/>
            <pc:sldMk cId="508124535" sldId="300"/>
            <ac:grpSpMk id="25" creationId="{E878D0B0-F8D2-1006-3A7C-566332B60852}"/>
          </ac:grpSpMkLst>
        </pc:grpChg>
        <pc:picChg chg="del">
          <ac:chgData name="Nguyễn Bùi Kim Ngân" userId="S::20520648@ms.uit.edu.vn::5806d19b-dc7f-4496-a52b-e481010db9b6" providerId="AD" clId="Web-{A65CC46D-3DCE-D6DF-5E7C-3D5E28D87A7E}" dt="2023-10-20T03:51:59.949" v="21"/>
          <ac:picMkLst>
            <pc:docMk/>
            <pc:sldMk cId="508124535" sldId="300"/>
            <ac:picMk id="3" creationId="{1DF691E8-62FA-5257-385F-347EA9A31CD3}"/>
          </ac:picMkLst>
        </pc:picChg>
      </pc:sldChg>
    </pc:docChg>
  </pc:docChgLst>
  <pc:docChgLst>
    <pc:chgData name="Nguyễn Bùi Kim Ngân" userId="S::20520648@ms.uit.edu.vn::5806d19b-dc7f-4496-a52b-e481010db9b6" providerId="AD" clId="Web-{780AB565-1757-A03B-6B4A-5832F9D7452B}"/>
    <pc:docChg chg="addSld modSld">
      <pc:chgData name="Nguyễn Bùi Kim Ngân" userId="S::20520648@ms.uit.edu.vn::5806d19b-dc7f-4496-a52b-e481010db9b6" providerId="AD" clId="Web-{780AB565-1757-A03B-6B4A-5832F9D7452B}" dt="2023-10-20T07:43:25.768" v="57" actId="20577"/>
      <pc:docMkLst>
        <pc:docMk/>
      </pc:docMkLst>
      <pc:sldChg chg="addSp delSp modSp">
        <pc:chgData name="Nguyễn Bùi Kim Ngân" userId="S::20520648@ms.uit.edu.vn::5806d19b-dc7f-4496-a52b-e481010db9b6" providerId="AD" clId="Web-{780AB565-1757-A03B-6B4A-5832F9D7452B}" dt="2023-10-20T07:08:57.202" v="8" actId="14100"/>
        <pc:sldMkLst>
          <pc:docMk/>
          <pc:sldMk cId="0" sldId="265"/>
        </pc:sldMkLst>
        <pc:spChg chg="add mod">
          <ac:chgData name="Nguyễn Bùi Kim Ngân" userId="S::20520648@ms.uit.edu.vn::5806d19b-dc7f-4496-a52b-e481010db9b6" providerId="AD" clId="Web-{780AB565-1757-A03B-6B4A-5832F9D7452B}" dt="2023-10-20T07:08:57.202" v="8" actId="14100"/>
          <ac:spMkLst>
            <pc:docMk/>
            <pc:sldMk cId="0" sldId="265"/>
            <ac:spMk id="4" creationId="{927A3F4F-40D0-1060-8C51-929B263C152E}"/>
          </ac:spMkLst>
        </pc:spChg>
        <pc:picChg chg="del">
          <ac:chgData name="Nguyễn Bùi Kim Ngân" userId="S::20520648@ms.uit.edu.vn::5806d19b-dc7f-4496-a52b-e481010db9b6" providerId="AD" clId="Web-{780AB565-1757-A03B-6B4A-5832F9D7452B}" dt="2023-10-20T07:07:56.716" v="6"/>
          <ac:picMkLst>
            <pc:docMk/>
            <pc:sldMk cId="0" sldId="265"/>
            <ac:picMk id="335" creationId="{00000000-0000-0000-0000-000000000000}"/>
          </ac:picMkLst>
        </pc:picChg>
      </pc:sldChg>
      <pc:sldChg chg="addSp delSp">
        <pc:chgData name="Nguyễn Bùi Kim Ngân" userId="S::20520648@ms.uit.edu.vn::5806d19b-dc7f-4496-a52b-e481010db9b6" providerId="AD" clId="Web-{780AB565-1757-A03B-6B4A-5832F9D7452B}" dt="2023-10-20T07:07:50.529" v="5"/>
        <pc:sldMkLst>
          <pc:docMk/>
          <pc:sldMk cId="2668561374" sldId="299"/>
        </pc:sldMkLst>
        <pc:spChg chg="add del">
          <ac:chgData name="Nguyễn Bùi Kim Ngân" userId="S::20520648@ms.uit.edu.vn::5806d19b-dc7f-4496-a52b-e481010db9b6" providerId="AD" clId="Web-{780AB565-1757-A03B-6B4A-5832F9D7452B}" dt="2023-10-20T07:07:50.529" v="5"/>
          <ac:spMkLst>
            <pc:docMk/>
            <pc:sldMk cId="2668561374" sldId="299"/>
            <ac:spMk id="4" creationId="{8E662CB0-C3BD-BF7A-5902-EC4ABCA0DF69}"/>
          </ac:spMkLst>
        </pc:spChg>
      </pc:sldChg>
      <pc:sldChg chg="addSp delSp modSp">
        <pc:chgData name="Nguyễn Bùi Kim Ngân" userId="S::20520648@ms.uit.edu.vn::5806d19b-dc7f-4496-a52b-e481010db9b6" providerId="AD" clId="Web-{780AB565-1757-A03B-6B4A-5832F9D7452B}" dt="2023-10-20T07:43:25.768" v="57" actId="20577"/>
        <pc:sldMkLst>
          <pc:docMk/>
          <pc:sldMk cId="508124535" sldId="300"/>
        </pc:sldMkLst>
        <pc:spChg chg="add mod">
          <ac:chgData name="Nguyễn Bùi Kim Ngân" userId="S::20520648@ms.uit.edu.vn::5806d19b-dc7f-4496-a52b-e481010db9b6" providerId="AD" clId="Web-{780AB565-1757-A03B-6B4A-5832F9D7452B}" dt="2023-10-20T07:43:25.768" v="57" actId="20577"/>
          <ac:spMkLst>
            <pc:docMk/>
            <pc:sldMk cId="508124535" sldId="300"/>
            <ac:spMk id="3" creationId="{0C52A515-F9FF-C291-256A-C3C2684966B0}"/>
          </ac:spMkLst>
        </pc:spChg>
        <pc:spChg chg="add mod">
          <ac:chgData name="Nguyễn Bùi Kim Ngân" userId="S::20520648@ms.uit.edu.vn::5806d19b-dc7f-4496-a52b-e481010db9b6" providerId="AD" clId="Web-{780AB565-1757-A03B-6B4A-5832F9D7452B}" dt="2023-10-20T07:17:12.431" v="40" actId="1076"/>
          <ac:spMkLst>
            <pc:docMk/>
            <pc:sldMk cId="508124535" sldId="300"/>
            <ac:spMk id="4" creationId="{24334EB8-E320-5E6B-654B-8137F2152985}"/>
          </ac:spMkLst>
        </pc:spChg>
        <pc:spChg chg="add mod">
          <ac:chgData name="Nguyễn Bùi Kim Ngân" userId="S::20520648@ms.uit.edu.vn::5806d19b-dc7f-4496-a52b-e481010db9b6" providerId="AD" clId="Web-{780AB565-1757-A03B-6B4A-5832F9D7452B}" dt="2023-10-20T07:16:03.508" v="24" actId="1076"/>
          <ac:spMkLst>
            <pc:docMk/>
            <pc:sldMk cId="508124535" sldId="300"/>
            <ac:spMk id="5" creationId="{753A6881-D0AB-6161-07B3-F9A113B16E3B}"/>
          </ac:spMkLst>
        </pc:spChg>
        <pc:spChg chg="mod">
          <ac:chgData name="Nguyễn Bùi Kim Ngân" userId="S::20520648@ms.uit.edu.vn::5806d19b-dc7f-4496-a52b-e481010db9b6" providerId="AD" clId="Web-{780AB565-1757-A03B-6B4A-5832F9D7452B}" dt="2023-10-20T07:42:06.610" v="45" actId="20577"/>
          <ac:spMkLst>
            <pc:docMk/>
            <pc:sldMk cId="508124535" sldId="300"/>
            <ac:spMk id="8" creationId="{68F22381-CB24-B9B4-0B7C-40D24A3A429F}"/>
          </ac:spMkLst>
        </pc:spChg>
        <pc:picChg chg="add del mod">
          <ac:chgData name="Nguyễn Bùi Kim Ngân" userId="S::20520648@ms.uit.edu.vn::5806d19b-dc7f-4496-a52b-e481010db9b6" providerId="AD" clId="Web-{780AB565-1757-A03B-6B4A-5832F9D7452B}" dt="2023-10-20T07:16:12.524" v="27"/>
          <ac:picMkLst>
            <pc:docMk/>
            <pc:sldMk cId="508124535" sldId="300"/>
            <ac:picMk id="3" creationId="{28195683-E093-EE86-34AD-D0588E88D015}"/>
          </ac:picMkLst>
        </pc:picChg>
        <pc:picChg chg="add del mod">
          <ac:chgData name="Nguyễn Bùi Kim Ngân" userId="S::20520648@ms.uit.edu.vn::5806d19b-dc7f-4496-a52b-e481010db9b6" providerId="AD" clId="Web-{780AB565-1757-A03B-6B4A-5832F9D7452B}" dt="2023-10-20T07:16:07.899" v="26"/>
          <ac:picMkLst>
            <pc:docMk/>
            <pc:sldMk cId="508124535" sldId="300"/>
            <ac:picMk id="6" creationId="{249744DB-55E6-2268-F3AC-252A34B20373}"/>
          </ac:picMkLst>
        </pc:picChg>
        <pc:picChg chg="add del mod">
          <ac:chgData name="Nguyễn Bùi Kim Ngân" userId="S::20520648@ms.uit.edu.vn::5806d19b-dc7f-4496-a52b-e481010db9b6" providerId="AD" clId="Web-{780AB565-1757-A03B-6B4A-5832F9D7452B}" dt="2023-10-20T07:43:24.315" v="54"/>
          <ac:picMkLst>
            <pc:docMk/>
            <pc:sldMk cId="508124535" sldId="300"/>
            <ac:picMk id="9" creationId="{98FC8DA3-CA2C-48A2-0494-9267CB04B3D6}"/>
          </ac:picMkLst>
        </pc:picChg>
      </pc:sldChg>
      <pc:sldChg chg="add replId">
        <pc:chgData name="Nguyễn Bùi Kim Ngân" userId="S::20520648@ms.uit.edu.vn::5806d19b-dc7f-4496-a52b-e481010db9b6" providerId="AD" clId="Web-{780AB565-1757-A03B-6B4A-5832F9D7452B}" dt="2023-10-20T07:15:57.336" v="23"/>
        <pc:sldMkLst>
          <pc:docMk/>
          <pc:sldMk cId="789260965" sldId="30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a:solidFill>
                  <a:srgbClr val="000000"/>
                </a:solidFill>
                <a:effectLst/>
                <a:latin typeface="Arial"/>
                <a:ea typeface="Arial"/>
                <a:cs typeface="Arial"/>
                <a:sym typeface="Arial"/>
              </a:rPr>
              <a:t>Hello every</a:t>
            </a:r>
            <a:r>
              <a:rPr lang="en-US" sz="1100" b="0" i="0" u="none" strike="noStrike" cap="none" baseline="0">
                <a:solidFill>
                  <a:srgbClr val="000000"/>
                </a:solidFill>
                <a:effectLst/>
                <a:latin typeface="Arial"/>
                <a:ea typeface="Arial"/>
                <a:cs typeface="Arial"/>
                <a:sym typeface="Arial"/>
              </a:rPr>
              <a:t> one, </a:t>
            </a:r>
            <a:r>
              <a:rPr lang="en-US" sz="1100" b="0" i="0" u="none" strike="noStrike" cap="none">
                <a:solidFill>
                  <a:srgbClr val="000000"/>
                </a:solidFill>
                <a:effectLst/>
                <a:latin typeface="Arial"/>
                <a:ea typeface="Arial"/>
                <a:cs typeface="Arial"/>
                <a:sym typeface="Arial"/>
              </a:rPr>
              <a:t>I’m</a:t>
            </a:r>
            <a:r>
              <a:rPr lang="en-US" sz="1100" b="0" i="0" u="none" strike="noStrike" cap="none" baseline="0">
                <a:solidFill>
                  <a:srgbClr val="000000"/>
                </a:solidFill>
                <a:effectLst/>
                <a:latin typeface="Arial"/>
                <a:ea typeface="Arial"/>
                <a:cs typeface="Arial"/>
                <a:sym typeface="Arial"/>
              </a:rPr>
              <a:t> Nguyễn Bình Thục Trâm</a:t>
            </a:r>
            <a:r>
              <a:rPr lang="en-US" sz="1100" b="0" i="0" u="none" strike="noStrike" cap="none">
                <a:solidFill>
                  <a:srgbClr val="000000"/>
                </a:solidFill>
                <a:effectLst/>
                <a:latin typeface="Arial"/>
                <a:ea typeface="Arial"/>
                <a:cs typeface="Arial"/>
                <a:sym typeface="Arial"/>
              </a:rPr>
              <a:t>, a student from the University of Information Technology. Joining me is my collaborator, Ms. Nguyen Bui Kim Ngan.</a:t>
            </a:r>
          </a:p>
          <a:p>
            <a:r>
              <a:rPr lang="en-US" sz="1100" b="0" i="0" u="none" strike="noStrike" cap="none">
                <a:solidFill>
                  <a:srgbClr val="000000"/>
                </a:solidFill>
                <a:effectLst/>
                <a:latin typeface="Arial"/>
                <a:ea typeface="Arial"/>
                <a:cs typeface="Arial"/>
                <a:sym typeface="Arial"/>
              </a:rPr>
              <a:t>Today, we're excited to share our research project titled "MIDAS: A Multi-chain Interoperable Data and Access System for Healthcare."</a:t>
            </a:r>
            <a:br>
              <a:rPr lang="en-US" sz="1100" b="0" i="0" u="none" strike="noStrike" cap="none">
                <a:solidFill>
                  <a:srgbClr val="000000"/>
                </a:solidFill>
                <a:effectLst/>
                <a:latin typeface="Arial"/>
                <a:ea typeface="Arial"/>
                <a:cs typeface="Arial"/>
                <a:sym typeface="Arial"/>
              </a:rPr>
            </a:br>
            <a:endParaRPr lang="en-US" dirty="0"/>
          </a:p>
        </p:txBody>
      </p:sp>
    </p:spTree>
    <p:extLst>
      <p:ext uri="{BB962C8B-B14F-4D97-AF65-F5344CB8AC3E}">
        <p14:creationId xmlns:p14="http://schemas.microsoft.com/office/powerpoint/2010/main" val="1011440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there, the system have key components as follows:</a:t>
            </a:r>
          </a:p>
          <a:p>
            <a:pPr lvl="1"/>
            <a:r>
              <a:rPr lang="en-US" dirty="0"/>
              <a:t>Hospital A, Hospital N and MIDAS acts as a Sidechain</a:t>
            </a:r>
          </a:p>
          <a:p>
            <a:pPr lvl="1"/>
            <a:r>
              <a:rPr lang="en-US" dirty="0"/>
              <a:t>In Hospital A, we have Doctor Patient and EMR of patient</a:t>
            </a:r>
          </a:p>
          <a:p>
            <a:pPr lvl="1"/>
            <a:r>
              <a:rPr lang="en-US" dirty="0"/>
              <a:t>In Hospital N, we have Patient and EMR of patient</a:t>
            </a:r>
          </a:p>
          <a:p>
            <a:pPr lvl="1"/>
            <a:r>
              <a:rPr lang="en-US" dirty="0"/>
              <a:t>The most important component, MIDAS, is an intermediary between two blockchain, also serves as the repository for BIDIs – our novel Decentralized identifiers scheme, I’ll talk about it later.</a:t>
            </a:r>
          </a:p>
          <a:p>
            <a:pPr lvl="1"/>
            <a:r>
              <a:rPr lang="en-US" dirty="0"/>
              <a:t>MIDAS is integrated with IPFS to store some dynamic datasets called BIDI directory</a:t>
            </a:r>
          </a:p>
        </p:txBody>
      </p:sp>
    </p:spTree>
    <p:extLst>
      <p:ext uri="{BB962C8B-B14F-4D97-AF65-F5344CB8AC3E}">
        <p14:creationId xmlns:p14="http://schemas.microsoft.com/office/powerpoint/2010/main" val="1404029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BIDI is designed to identity provisioning and enable smooth interactions between different blockchain networks. Each participant in this system, including Doctors, Patients, and EMRs, have a distinct URL-based identifier. Essential components of the URL-based identifier are as illustrated in this figure.</a:t>
            </a:r>
          </a:p>
          <a:p>
            <a:r>
              <a:rPr lang="en-US"/>
              <a:t>First is The prefix named BIDI and following it is </a:t>
            </a:r>
            <a:r>
              <a:rPr lang="en-US" b="1"/>
              <a:t>types</a:t>
            </a:r>
            <a:r>
              <a:rPr lang="en-US"/>
              <a:t> of BIDI encompassing EDI used for EMR and PDI used for person.</a:t>
            </a:r>
          </a:p>
          <a:p>
            <a:r>
              <a:rPr lang="en-US"/>
              <a:t>Next is Specific Identifier Path and its structure is contingent upon Type of BIDI and Role in case of PDI.</a:t>
            </a:r>
          </a:p>
          <a:p>
            <a:r>
              <a:rPr lang="en-US"/>
              <a:t>With EDI type, it comprises the following components: </a:t>
            </a:r>
            <a:r>
              <a:rPr lang="en-US" err="1"/>
              <a:t>HosCode</a:t>
            </a:r>
            <a:r>
              <a:rPr lang="en-US"/>
              <a:t>, signifying the unique identifier of the hospital to which the EMR is affiliated; </a:t>
            </a:r>
            <a:r>
              <a:rPr lang="en-US" err="1"/>
              <a:t>EMRCode</a:t>
            </a:r>
            <a:r>
              <a:rPr lang="en-US"/>
              <a:t>, representing the distinctive EMR code; and Hash string</a:t>
            </a:r>
          </a:p>
          <a:p>
            <a:r>
              <a:rPr lang="en-US"/>
              <a:t>With PDI type, including roles such as doctor or patient. Additionally, </a:t>
            </a:r>
            <a:r>
              <a:rPr lang="en-US" err="1"/>
              <a:t>HosCode</a:t>
            </a:r>
            <a:r>
              <a:rPr lang="en-US"/>
              <a:t> is included if the role is doctor, signifying the hospital to where they belong. Finally, a Hash string, calculated from the Public and Private key pair.</a:t>
            </a:r>
          </a:p>
        </p:txBody>
      </p:sp>
    </p:spTree>
    <p:extLst>
      <p:ext uri="{BB962C8B-B14F-4D97-AF65-F5344CB8AC3E}">
        <p14:creationId xmlns:p14="http://schemas.microsoft.com/office/powerpoint/2010/main" val="401228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BIDI directory is a dataset designed to encompass predefined information crucial for establishing data linkage management and automated data access control. It is linked to URLs associated with the same BIDI, with different types of BIDI having their distinct directory variants.</a:t>
            </a:r>
          </a:p>
          <a:p>
            <a:r>
              <a:rPr lang="en-US" dirty="0"/>
              <a:t>For EDI-type BIDIs, each possesses an Access directory, contains PDIs, with the top and mandatory PDI corresponding to the URL of the patient who is the rightful owner of the corresponding EMR. Subsequent PDIs pertain to doctors sharing the same </a:t>
            </a:r>
            <a:r>
              <a:rPr lang="en-US" dirty="0" err="1"/>
              <a:t>HosCode</a:t>
            </a:r>
            <a:r>
              <a:rPr lang="en-US" dirty="0"/>
              <a:t> as the EDI, granting them seamless access automatically to the EMR with owner’s consent.</a:t>
            </a:r>
          </a:p>
          <a:p>
            <a:r>
              <a:rPr lang="en-US" dirty="0"/>
              <a:t>For PDI-type BIDIs, lies a comprehensive record of EDIs corresponding to EMRs owned by the patient, creating links between data entities and expediting data retrieval</a:t>
            </a:r>
          </a:p>
        </p:txBody>
      </p:sp>
    </p:spTree>
    <p:extLst>
      <p:ext uri="{BB962C8B-B14F-4D97-AF65-F5344CB8AC3E}">
        <p14:creationId xmlns:p14="http://schemas.microsoft.com/office/powerpoint/2010/main" val="2394384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figure depicts data transfer activities within the system. The process of a Doctor sending access requests to a patient's existing EMRs unfolds as follows:</a:t>
            </a:r>
          </a:p>
          <a:p>
            <a:r>
              <a:rPr lang="en-US" dirty="0"/>
              <a:t>Step 0) Doctor first obtains the patient PDI</a:t>
            </a:r>
          </a:p>
          <a:p>
            <a:r>
              <a:rPr lang="en-US" dirty="0"/>
              <a:t>Step 1) Via the Doc </a:t>
            </a:r>
            <a:r>
              <a:rPr lang="en-US" dirty="0" err="1"/>
              <a:t>DApp</a:t>
            </a:r>
            <a:r>
              <a:rPr lang="en-US" dirty="0"/>
              <a:t>, Doctor specifies </a:t>
            </a:r>
            <a:r>
              <a:rPr lang="en-US" dirty="0" err="1"/>
              <a:t>PaPDI</a:t>
            </a:r>
            <a:r>
              <a:rPr lang="en-US" dirty="0"/>
              <a:t> and sends a data access request to </a:t>
            </a:r>
            <a:r>
              <a:rPr lang="en-US" dirty="0" err="1"/>
              <a:t>DApp</a:t>
            </a:r>
            <a:r>
              <a:rPr lang="en-US" dirty="0"/>
              <a:t> of patient.</a:t>
            </a:r>
          </a:p>
          <a:p>
            <a:r>
              <a:rPr lang="en-US" dirty="0"/>
              <a:t>Step 2) Get the approval</a:t>
            </a:r>
          </a:p>
          <a:p>
            <a:r>
              <a:rPr lang="en-US" dirty="0"/>
              <a:t>Step 3) </a:t>
            </a:r>
            <a:r>
              <a:rPr lang="en-US" dirty="0" err="1"/>
              <a:t>PaDApp</a:t>
            </a:r>
            <a:r>
              <a:rPr lang="en-US" dirty="0"/>
              <a:t> retrieve the corresponding Ownership directory on IPFS. It compiles a list of EDIs from which the patient selects EMRs to share with the Doctor</a:t>
            </a:r>
          </a:p>
          <a:p>
            <a:r>
              <a:rPr lang="en-US" dirty="0"/>
              <a:t>Step 4) Create a query request and sends it to MIDAS</a:t>
            </a:r>
          </a:p>
          <a:p>
            <a:r>
              <a:rPr lang="en-US" dirty="0"/>
              <a:t>Step 5) Check EDI quantity, </a:t>
            </a:r>
            <a:r>
              <a:rPr lang="en-US" dirty="0" err="1"/>
              <a:t>HosCode</a:t>
            </a:r>
            <a:r>
              <a:rPr lang="en-US" dirty="0"/>
              <a:t> and then get the requested data</a:t>
            </a:r>
          </a:p>
          <a:p>
            <a:r>
              <a:rPr lang="en-US" dirty="0"/>
              <a:t>Step 6) Display EMRs to the Doctor and data integrity can be verified through URL hash string. The operation subsequently reverts to step 5</a:t>
            </a:r>
          </a:p>
          <a:p>
            <a:endParaRPr lang="en-US" dirty="0"/>
          </a:p>
        </p:txBody>
      </p:sp>
    </p:spTree>
    <p:extLst>
      <p:ext uri="{BB962C8B-B14F-4D97-AF65-F5344CB8AC3E}">
        <p14:creationId xmlns:p14="http://schemas.microsoft.com/office/powerpoint/2010/main" val="1537601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 is Automatic data access control mechanism. We have the algorithm here to describe this mechanism.</a:t>
            </a:r>
          </a:p>
          <a:p>
            <a:pPr marL="457200" indent="-298450"/>
            <a:r>
              <a:rPr lang="en-US" dirty="0"/>
              <a:t>The process begins when the Doctor sends the EDI requiring access to the EMR and then compare the </a:t>
            </a:r>
            <a:r>
              <a:rPr lang="en-US" dirty="0" err="1"/>
              <a:t>HosCode</a:t>
            </a:r>
            <a:r>
              <a:rPr lang="en-US" dirty="0"/>
              <a:t> in the </a:t>
            </a:r>
            <a:r>
              <a:rPr lang="en-US" dirty="0" err="1"/>
              <a:t>DocPDI</a:t>
            </a:r>
            <a:r>
              <a:rPr lang="en-US" dirty="0"/>
              <a:t> with that of the requested EMR. </a:t>
            </a:r>
          </a:p>
          <a:p>
            <a:pPr marL="457200" indent="-298450"/>
            <a:r>
              <a:rPr lang="en-US" dirty="0"/>
              <a:t>Next, create an oracle contract to search for the corresponding EDI block. If the EDI block exists, a query is sent to the Ownership directory stored in IPFS. </a:t>
            </a:r>
          </a:p>
          <a:p>
            <a:pPr marL="457200" indent="-298450"/>
            <a:r>
              <a:rPr lang="en-US" dirty="0"/>
              <a:t>In step 3, the query aims to confirm the presence of </a:t>
            </a:r>
            <a:r>
              <a:rPr lang="en-US" dirty="0" err="1"/>
              <a:t>DocPDI</a:t>
            </a:r>
            <a:r>
              <a:rPr lang="en-US" dirty="0"/>
              <a:t> within the directory, verifying the Doctor's authorization to access the specific EMR. </a:t>
            </a:r>
          </a:p>
          <a:p>
            <a:pPr marL="457200" indent="-298450"/>
            <a:r>
              <a:rPr lang="en-US" dirty="0"/>
              <a:t>If the verification process succeeds, the Doctor's access request is approved, and then transmit the required data to the Doctor.</a:t>
            </a:r>
          </a:p>
        </p:txBody>
      </p:sp>
    </p:spTree>
    <p:extLst>
      <p:ext uri="{BB962C8B-B14F-4D97-AF65-F5344CB8AC3E}">
        <p14:creationId xmlns:p14="http://schemas.microsoft.com/office/powerpoint/2010/main" val="289995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394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use 3 VM for simulating 2 blockchain Quorum, Ethereum and Sidechain, with same CPU, Hard </a:t>
            </a:r>
            <a:r>
              <a:rPr lang="en-US"/>
              <a:t>drive</a:t>
            </a:r>
            <a:r>
              <a:rPr lang="en-US" dirty="0"/>
              <a:t> and OS</a:t>
            </a:r>
          </a:p>
        </p:txBody>
      </p:sp>
    </p:spTree>
    <p:extLst>
      <p:ext uri="{BB962C8B-B14F-4D97-AF65-F5344CB8AC3E}">
        <p14:creationId xmlns:p14="http://schemas.microsoft.com/office/powerpoint/2010/main" val="3741414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performance evaluation, we conducted various scenarios and got results about time consumption in seconds unit &amp; cost consumption in gas unit. Overall Request is the most complex activity, so it consumes the most resources.</a:t>
            </a:r>
          </a:p>
        </p:txBody>
      </p:sp>
    </p:spTree>
    <p:extLst>
      <p:ext uri="{BB962C8B-B14F-4D97-AF65-F5344CB8AC3E}">
        <p14:creationId xmlns:p14="http://schemas.microsoft.com/office/powerpoint/2010/main" val="2817546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077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Our presentation will be divided into four main parts: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b="0" dirty="0"/>
              <a:t>Intro: </a:t>
            </a:r>
            <a:r>
              <a:rPr lang="en-US" b="0" i="0" dirty="0">
                <a:solidFill>
                  <a:srgbClr val="D1D5DB"/>
                </a:solidFill>
                <a:effectLst/>
                <a:latin typeface="Söhne"/>
              </a:rPr>
              <a:t>In this section, we will provide an overview of the current challenges in Healthcare Data Management; Significance of blockchain, also </a:t>
            </a:r>
            <a:r>
              <a:rPr lang="en-US" b="0" i="0" dirty="0" err="1">
                <a:solidFill>
                  <a:srgbClr val="D1D5DB"/>
                </a:solidFill>
                <a:effectLst/>
                <a:latin typeface="Söhne"/>
              </a:rPr>
              <a:t>crosschain</a:t>
            </a:r>
            <a:r>
              <a:rPr lang="en-US" b="0" i="0" dirty="0">
                <a:solidFill>
                  <a:srgbClr val="D1D5DB"/>
                </a:solidFill>
                <a:effectLst/>
                <a:latin typeface="Söhne"/>
              </a:rPr>
              <a:t> technology in addressing those challenges and basic concept of Decentralized Identifiers</a:t>
            </a:r>
            <a:r>
              <a:rPr lang="en-US" b="0" i="0" dirty="0">
                <a:solidFill>
                  <a:srgbClr val="323232"/>
                </a:solidFill>
                <a:effectLst/>
                <a:latin typeface="Arial" panose="020B0604020202020204" pitchFamily="34" charset="0"/>
              </a:rPr>
              <a:t>. Importantly, </a:t>
            </a:r>
            <a:r>
              <a:rPr lang="en-US" b="0" i="0" dirty="0">
                <a:solidFill>
                  <a:srgbClr val="D1D5DB"/>
                </a:solidFill>
                <a:effectLst/>
                <a:latin typeface="Söhne"/>
              </a:rPr>
              <a:t>we will outline the key motivations behind our proposed system and discuss about the research objectives in our study.</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b="0" i="0" dirty="0">
                <a:solidFill>
                  <a:srgbClr val="D1D5DB"/>
                </a:solidFill>
                <a:effectLst/>
                <a:latin typeface="Söhne"/>
              </a:rPr>
              <a:t>Pro sys: Here, we will delve into the core of our research, present a detailed explanation of the proposed system for cross-chain data transfer and blockchain entities management using our decentralized Identifiers scheme, the most important component in our framework.</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b="0" i="0" dirty="0" err="1">
                <a:solidFill>
                  <a:srgbClr val="D1D5DB"/>
                </a:solidFill>
                <a:effectLst/>
                <a:latin typeface="Söhne"/>
              </a:rPr>
              <a:t>Impl</a:t>
            </a:r>
            <a:r>
              <a:rPr lang="en-US" b="0" i="0" dirty="0">
                <a:solidFill>
                  <a:srgbClr val="D1D5DB"/>
                </a:solidFill>
                <a:effectLst/>
                <a:latin typeface="Söhne"/>
              </a:rPr>
              <a:t>: This section will offer insights into the practical implementation of our proposed system, include </a:t>
            </a:r>
            <a:r>
              <a:rPr lang="en-US" dirty="0"/>
              <a:t>Experimental environment info, various scenarios for performance testing, experimental results.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b="0" i="0" dirty="0">
                <a:solidFill>
                  <a:srgbClr val="323232"/>
                </a:solidFill>
                <a:effectLst/>
                <a:latin typeface="Arial" panose="020B0604020202020204" pitchFamily="34" charset="0"/>
              </a:rPr>
              <a:t>Conclusion: Lastly, we will conclude our presentation by summarizing the key contributions of our study and discuss about future works</a:t>
            </a:r>
          </a:p>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healthcare sector, dealing with a vast amount of sensitive patient data, has always faced difficulties in handling and organizing information. Traditional systems often fall short in providing the necessary security and transparency required for the management of medical information. They usually have some common weakness like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Recently, blockchain technology has become a promising solution to tackle the challenges in healthcare data management. Blockchain, renowned for its decentralize</a:t>
            </a:r>
            <a:r>
              <a:rPr lang="en-US" b="0" dirty="0"/>
              <a:t>d and immutable nature, holds the potential to significantly transform healthcare data management by ensuring secure, integrity, bring </a:t>
            </a:r>
            <a:r>
              <a:rPr lang="en-US" b="0" i="0" dirty="0">
                <a:effectLst/>
                <a:latin typeface="Söhne"/>
              </a:rPr>
              <a:t>Patient Empowerment (</a:t>
            </a:r>
            <a:r>
              <a:rPr lang="en-US" b="0" i="0" dirty="0">
                <a:solidFill>
                  <a:srgbClr val="D1D5DB"/>
                </a:solidFill>
                <a:effectLst/>
                <a:latin typeface="Söhne"/>
              </a:rPr>
              <a:t>allows patients to have more control over their health data), </a:t>
            </a:r>
            <a:r>
              <a:rPr lang="en-US" sz="1100" b="0" dirty="0">
                <a:solidFill>
                  <a:srgbClr val="283D55"/>
                </a:solidFill>
                <a:latin typeface="Be Vietnam Pro" panose="020B0604020202020204" charset="0"/>
                <a:ea typeface="Open Sans" panose="020B0606030504020204" pitchFamily="34" charset="0"/>
                <a:cs typeface="Open Sans" panose="020B0606030504020204" pitchFamily="34" charset="0"/>
              </a:rPr>
              <a:t>Remote accessibility (</a:t>
            </a:r>
            <a:r>
              <a:rPr lang="en-US" b="0" i="0" dirty="0">
                <a:solidFill>
                  <a:srgbClr val="D1D5DB"/>
                </a:solidFill>
                <a:effectLst/>
                <a:latin typeface="Söhne"/>
              </a:rPr>
              <a:t>enables decentralized and secure access to patient records.)</a:t>
            </a:r>
            <a:endParaRPr lang="en-US" b="0" dirty="0"/>
          </a:p>
          <a:p>
            <a:r>
              <a:rPr lang="en-US" dirty="0"/>
              <a:t>However, integrating blockchain into healthcare is not without its hurdles. Privacy concerns, regulatory compliance, and multi-blockchain networks complexities. </a:t>
            </a:r>
          </a:p>
        </p:txBody>
      </p:sp>
    </p:spTree>
    <p:extLst>
      <p:ext uri="{BB962C8B-B14F-4D97-AF65-F5344CB8AC3E}">
        <p14:creationId xmlns:p14="http://schemas.microsoft.com/office/powerpoint/2010/main" val="1036781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and patient may visit many hospitals leading to have multiple EMRs in different places</a:t>
            </a:r>
          </a:p>
          <a:p>
            <a:r>
              <a:rPr lang="en-US" dirty="0"/>
              <a:t>So we have to face some challenges such as:</a:t>
            </a:r>
          </a:p>
          <a:p>
            <a:r>
              <a:rPr lang="en-US" dirty="0"/>
              <a:t>… when the doctor want to access to existed EMRs of patient</a:t>
            </a:r>
          </a:p>
          <a:p>
            <a:r>
              <a:rPr lang="en-US" dirty="0"/>
              <a:t>, posing difficulties in data linkage and management of extensive information and …</a:t>
            </a:r>
          </a:p>
          <a:p>
            <a:r>
              <a:rPr lang="en-US" dirty="0"/>
              <a:t>these challenges are our main motivation to research efficient cross-chain solutions and Decentralized identifiers system is suitable with multi-chain domain</a:t>
            </a:r>
          </a:p>
          <a:p>
            <a:endParaRPr lang="en-US" dirty="0"/>
          </a:p>
          <a:p>
            <a:pPr marL="158750" indent="0">
              <a:buNone/>
            </a:pPr>
            <a:endParaRPr lang="en-US" dirty="0"/>
          </a:p>
          <a:p>
            <a:endParaRPr lang="en-US" dirty="0"/>
          </a:p>
        </p:txBody>
      </p:sp>
    </p:spTree>
    <p:extLst>
      <p:ext uri="{BB962C8B-B14F-4D97-AF65-F5344CB8AC3E}">
        <p14:creationId xmlns:p14="http://schemas.microsoft.com/office/powerpoint/2010/main" val="153781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I’ll </a:t>
            </a:r>
            <a:r>
              <a:rPr lang="en-US" dirty="0">
                <a:solidFill>
                  <a:srgbClr val="283D55"/>
                </a:solidFill>
                <a:latin typeface="+mj-lt"/>
                <a:ea typeface="Open Sans"/>
                <a:cs typeface="Open Sans"/>
              </a:rPr>
              <a:t>introduce the concept of sidechain</a:t>
            </a:r>
            <a:endParaRPr lang="en-US" dirty="0"/>
          </a:p>
          <a:p>
            <a:r>
              <a:rPr lang="en-US" dirty="0"/>
              <a:t>Parallel to the main blockchains</a:t>
            </a:r>
          </a:p>
          <a:p>
            <a:r>
              <a:rPr lang="en-US" dirty="0"/>
              <a:t>Next, I will discuss the details of sidechain architecture in the proposed system</a:t>
            </a:r>
          </a:p>
        </p:txBody>
      </p:sp>
    </p:spTree>
    <p:extLst>
      <p:ext uri="{BB962C8B-B14F-4D97-AF65-F5344CB8AC3E}">
        <p14:creationId xmlns:p14="http://schemas.microsoft.com/office/powerpoint/2010/main" val="247725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I’ll </a:t>
            </a:r>
            <a:r>
              <a:rPr lang="en-US" dirty="0">
                <a:solidFill>
                  <a:srgbClr val="283D55"/>
                </a:solidFill>
                <a:latin typeface="+mj-lt"/>
                <a:ea typeface="Open Sans"/>
                <a:cs typeface="Open Sans"/>
              </a:rPr>
              <a:t>introduce the concept of sidechain</a:t>
            </a:r>
            <a:endParaRPr lang="en-US" dirty="0"/>
          </a:p>
          <a:p>
            <a:r>
              <a:rPr lang="en-US" dirty="0"/>
              <a:t>Parallel to the main blockchains</a:t>
            </a:r>
          </a:p>
          <a:p>
            <a:r>
              <a:rPr lang="en-US" dirty="0"/>
              <a:t>Next, I will discuss the details of sidechain architecture in the proposed system</a:t>
            </a:r>
          </a:p>
        </p:txBody>
      </p:sp>
    </p:spTree>
    <p:extLst>
      <p:ext uri="{BB962C8B-B14F-4D97-AF65-F5344CB8AC3E}">
        <p14:creationId xmlns:p14="http://schemas.microsoft.com/office/powerpoint/2010/main" val="1768039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D1D5DB"/>
                </a:solidFill>
                <a:effectLst/>
                <a:latin typeface="Söhne"/>
              </a:rPr>
              <a:t>Contemporary Identity management systems often employ a centralized model, wherein specific organizations assume responsibility for issuing and managing user IDs, resulting in user dependency and limited control over identity data. This leaves personal information exposed and puts user privacy at risk</a:t>
            </a:r>
          </a:p>
          <a:p>
            <a:r>
              <a:rPr lang="en-US" b="0" i="0" dirty="0">
                <a:solidFill>
                  <a:srgbClr val="D1D5DB"/>
                </a:solidFill>
                <a:effectLst/>
                <a:latin typeface="Söhne"/>
              </a:rPr>
              <a:t>This is where Decentralized Identifiers come into play. They are a new way of managing and verifying digital identities in a decentralized manner.</a:t>
            </a:r>
          </a:p>
          <a:p>
            <a:r>
              <a:rPr lang="en-US" b="0" i="0" dirty="0">
                <a:solidFill>
                  <a:srgbClr val="D1D5DB"/>
                </a:solidFill>
                <a:effectLst/>
                <a:latin typeface="Söhne"/>
              </a:rPr>
              <a:t>Let’s look into some key features of DIDs</a:t>
            </a:r>
            <a:br>
              <a:rPr lang="en-US" dirty="0"/>
            </a:br>
            <a:endParaRPr lang="en-US" dirty="0">
              <a:latin typeface="+mj-lt"/>
            </a:endParaRPr>
          </a:p>
        </p:txBody>
      </p:sp>
    </p:spTree>
    <p:extLst>
      <p:ext uri="{BB962C8B-B14F-4D97-AF65-F5344CB8AC3E}">
        <p14:creationId xmlns:p14="http://schemas.microsoft.com/office/powerpoint/2010/main" val="4817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830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69575" y="-125"/>
            <a:ext cx="4250613" cy="5143500"/>
            <a:chOff x="69575" y="-125"/>
            <a:chExt cx="4250613" cy="5143500"/>
          </a:xfrm>
        </p:grpSpPr>
        <p:sp>
          <p:nvSpPr>
            <p:cNvPr id="20" name="Google Shape;20;p3"/>
            <p:cNvSpPr/>
            <p:nvPr/>
          </p:nvSpPr>
          <p:spPr>
            <a:xfrm>
              <a:off x="3529688" y="-125"/>
              <a:ext cx="790500" cy="5143500"/>
            </a:xfrm>
            <a:prstGeom prst="rect">
              <a:avLst/>
            </a:prstGeom>
            <a:solidFill>
              <a:srgbClr val="6D819A">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69575" y="-125"/>
              <a:ext cx="79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929775" y="-125"/>
              <a:ext cx="79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789975" y="-125"/>
              <a:ext cx="79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650175" y="-125"/>
              <a:ext cx="79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3"/>
          <p:cNvSpPr txBox="1">
            <a:spLocks noGrp="1"/>
          </p:cNvSpPr>
          <p:nvPr>
            <p:ph type="title"/>
          </p:nvPr>
        </p:nvSpPr>
        <p:spPr>
          <a:xfrm>
            <a:off x="4694475" y="3638600"/>
            <a:ext cx="3734400" cy="96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7311400" y="2631350"/>
            <a:ext cx="11175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7" name="Google Shape;27;p3"/>
          <p:cNvSpPr>
            <a:spLocks noGrp="1"/>
          </p:cNvSpPr>
          <p:nvPr>
            <p:ph type="pic" idx="3"/>
          </p:nvPr>
        </p:nvSpPr>
        <p:spPr>
          <a:xfrm>
            <a:off x="715100" y="766563"/>
            <a:ext cx="3841800" cy="3841800"/>
          </a:xfrm>
          <a:prstGeom prst="rect">
            <a:avLst/>
          </a:prstGeom>
          <a:noFill/>
          <a:ln w="38100" cap="flat" cmpd="sng">
            <a:solidFill>
              <a:schemeClr val="lt1"/>
            </a:solidFill>
            <a:prstDash val="solid"/>
            <a:miter lim="8000"/>
            <a:headEnd type="none" w="sm" len="sm"/>
            <a:tailEnd type="none" w="sm" len="sm"/>
          </a:ln>
        </p:spPr>
      </p:sp>
      <p:sp>
        <p:nvSpPr>
          <p:cNvPr id="28" name="Google Shape;28;p3"/>
          <p:cNvSpPr txBox="1">
            <a:spLocks noGrp="1"/>
          </p:cNvSpPr>
          <p:nvPr>
            <p:ph type="subTitle" idx="1"/>
          </p:nvPr>
        </p:nvSpPr>
        <p:spPr>
          <a:xfrm>
            <a:off x="6880900" y="535000"/>
            <a:ext cx="14718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solidFill>
                  <a:schemeClr val="accent3"/>
                </a:solidFill>
                <a:latin typeface="Be Vietnam Pro"/>
                <a:ea typeface="Be Vietnam Pro"/>
                <a:cs typeface="Be Vietnam Pro"/>
                <a:sym typeface="Be Vietnam Pr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 name="Slide Number Placeholder 1">
            <a:extLst>
              <a:ext uri="{FF2B5EF4-FFF2-40B4-BE49-F238E27FC236}">
                <a16:creationId xmlns:a16="http://schemas.microsoft.com/office/drawing/2014/main" id="{56AA89FE-2496-7C0F-268C-0CB6D707F106}"/>
              </a:ext>
            </a:extLst>
          </p:cNvPr>
          <p:cNvSpPr>
            <a:spLocks noGrp="1"/>
          </p:cNvSpPr>
          <p:nvPr>
            <p:ph type="sldNum" sz="quarter" idx="10"/>
          </p:nvPr>
        </p:nvSpPr>
        <p:spPr/>
        <p:txBody>
          <a:bodyPr/>
          <a:lstStyle/>
          <a:p>
            <a:fld id="{47FB555B-7D39-44E6-9386-F26A889643D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132"/>
        <p:cNvGrpSpPr/>
        <p:nvPr/>
      </p:nvGrpSpPr>
      <p:grpSpPr>
        <a:xfrm>
          <a:off x="0" y="0"/>
          <a:ext cx="0" cy="0"/>
          <a:chOff x="0" y="0"/>
          <a:chExt cx="0" cy="0"/>
        </a:xfrm>
      </p:grpSpPr>
      <p:grpSp>
        <p:nvGrpSpPr>
          <p:cNvPr id="133" name="Google Shape;133;p18"/>
          <p:cNvGrpSpPr/>
          <p:nvPr/>
        </p:nvGrpSpPr>
        <p:grpSpPr>
          <a:xfrm>
            <a:off x="4844650" y="-125"/>
            <a:ext cx="4231300" cy="5143500"/>
            <a:chOff x="4844650" y="-125"/>
            <a:chExt cx="4231300" cy="5143500"/>
          </a:xfrm>
        </p:grpSpPr>
        <p:grpSp>
          <p:nvGrpSpPr>
            <p:cNvPr id="134" name="Google Shape;134;p18"/>
            <p:cNvGrpSpPr/>
            <p:nvPr/>
          </p:nvGrpSpPr>
          <p:grpSpPr>
            <a:xfrm>
              <a:off x="5704850" y="-125"/>
              <a:ext cx="3371100" cy="5143500"/>
              <a:chOff x="5704850" y="-125"/>
              <a:chExt cx="3371100" cy="5143500"/>
            </a:xfrm>
          </p:grpSpPr>
          <p:sp>
            <p:nvSpPr>
              <p:cNvPr id="135" name="Google Shape;135;p18"/>
              <p:cNvSpPr/>
              <p:nvPr/>
            </p:nvSpPr>
            <p:spPr>
              <a:xfrm>
                <a:off x="5704850" y="-125"/>
                <a:ext cx="790500" cy="5143500"/>
              </a:xfrm>
              <a:prstGeom prst="rect">
                <a:avLst/>
              </a:prstGeom>
              <a:solidFill>
                <a:srgbClr val="6D819A">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6565050" y="-125"/>
                <a:ext cx="79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7425250" y="-125"/>
                <a:ext cx="79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8285450" y="-125"/>
                <a:ext cx="79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8"/>
            <p:cNvSpPr/>
            <p:nvPr/>
          </p:nvSpPr>
          <p:spPr>
            <a:xfrm>
              <a:off x="4844650" y="-125"/>
              <a:ext cx="790500" cy="5143500"/>
            </a:xfrm>
            <a:prstGeom prst="rect">
              <a:avLst/>
            </a:prstGeom>
            <a:solidFill>
              <a:srgbClr val="6D819A">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8"/>
          <p:cNvSpPr txBox="1">
            <a:spLocks noGrp="1"/>
          </p:cNvSpPr>
          <p:nvPr>
            <p:ph type="title"/>
          </p:nvPr>
        </p:nvSpPr>
        <p:spPr>
          <a:xfrm>
            <a:off x="720000" y="1870875"/>
            <a:ext cx="3429600" cy="163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18"/>
          <p:cNvSpPr txBox="1">
            <a:spLocks noGrp="1"/>
          </p:cNvSpPr>
          <p:nvPr>
            <p:ph type="subTitle" idx="1"/>
          </p:nvPr>
        </p:nvSpPr>
        <p:spPr>
          <a:xfrm>
            <a:off x="720000" y="3563325"/>
            <a:ext cx="3429600" cy="8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2" name="Google Shape;142;p18"/>
          <p:cNvSpPr>
            <a:spLocks noGrp="1"/>
          </p:cNvSpPr>
          <p:nvPr>
            <p:ph type="pic" idx="2"/>
          </p:nvPr>
        </p:nvSpPr>
        <p:spPr>
          <a:xfrm>
            <a:off x="5099400" y="1129100"/>
            <a:ext cx="3329700" cy="3329700"/>
          </a:xfrm>
          <a:prstGeom prst="rect">
            <a:avLst/>
          </a:prstGeom>
          <a:noFill/>
          <a:ln w="38100" cap="flat" cmpd="sng">
            <a:solidFill>
              <a:schemeClr val="lt1"/>
            </a:solidFill>
            <a:prstDash val="solid"/>
            <a:miter lim="8000"/>
            <a:headEnd type="none" w="sm" len="sm"/>
            <a:tailEnd type="none" w="sm" len="sm"/>
          </a:ln>
        </p:spPr>
      </p:sp>
      <p:sp>
        <p:nvSpPr>
          <p:cNvPr id="2" name="Slide Number Placeholder 1">
            <a:extLst>
              <a:ext uri="{FF2B5EF4-FFF2-40B4-BE49-F238E27FC236}">
                <a16:creationId xmlns:a16="http://schemas.microsoft.com/office/drawing/2014/main" id="{F37C9EF8-35CE-2686-ED2E-ED1412D6488F}"/>
              </a:ext>
            </a:extLst>
          </p:cNvPr>
          <p:cNvSpPr>
            <a:spLocks noGrp="1"/>
          </p:cNvSpPr>
          <p:nvPr>
            <p:ph type="sldNum" sz="quarter" idx="10"/>
          </p:nvPr>
        </p:nvSpPr>
        <p:spPr/>
        <p:txBody>
          <a:bodyPr/>
          <a:lstStyle/>
          <a:p>
            <a:fld id="{47FB555B-7D39-44E6-9386-F26A889643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8"/>
        <p:cNvGrpSpPr/>
        <p:nvPr/>
      </p:nvGrpSpPr>
      <p:grpSpPr>
        <a:xfrm>
          <a:off x="0" y="0"/>
          <a:ext cx="0" cy="0"/>
          <a:chOff x="0" y="0"/>
          <a:chExt cx="0" cy="0"/>
        </a:xfrm>
      </p:grpSpPr>
      <p:grpSp>
        <p:nvGrpSpPr>
          <p:cNvPr id="209" name="Google Shape;209;p25"/>
          <p:cNvGrpSpPr/>
          <p:nvPr/>
        </p:nvGrpSpPr>
        <p:grpSpPr>
          <a:xfrm flipH="1">
            <a:off x="64250" y="-125"/>
            <a:ext cx="3371100" cy="5143500"/>
            <a:chOff x="5704850" y="-125"/>
            <a:chExt cx="3371100" cy="5143500"/>
          </a:xfrm>
        </p:grpSpPr>
        <p:sp>
          <p:nvSpPr>
            <p:cNvPr id="210" name="Google Shape;210;p25"/>
            <p:cNvSpPr/>
            <p:nvPr/>
          </p:nvSpPr>
          <p:spPr>
            <a:xfrm>
              <a:off x="5704850" y="-125"/>
              <a:ext cx="790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a:off x="6565050" y="-125"/>
              <a:ext cx="790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7425250" y="-125"/>
              <a:ext cx="790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8285450" y="-125"/>
              <a:ext cx="79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BF07A4B4-CFBF-90CA-A2BA-6F0783C566C4}"/>
              </a:ext>
            </a:extLst>
          </p:cNvPr>
          <p:cNvSpPr>
            <a:spLocks noGrp="1"/>
          </p:cNvSpPr>
          <p:nvPr>
            <p:ph type="sldNum" sz="quarter" idx="10"/>
          </p:nvPr>
        </p:nvSpPr>
        <p:spPr/>
        <p:txBody>
          <a:bodyPr/>
          <a:lstStyle/>
          <a:p>
            <a:fld id="{47FB555B-7D39-44E6-9386-F26A889643DB}" type="slidenum">
              <a:rPr lang="en-US" smtClean="0"/>
              <a:pPr/>
              <a:t>‹#›</a:t>
            </a:fld>
            <a:endParaRPr lang="en-US"/>
          </a:p>
        </p:txBody>
      </p:sp>
      <p:sp>
        <p:nvSpPr>
          <p:cNvPr id="3" name="TextBox 2">
            <a:extLst>
              <a:ext uri="{FF2B5EF4-FFF2-40B4-BE49-F238E27FC236}">
                <a16:creationId xmlns:a16="http://schemas.microsoft.com/office/drawing/2014/main" id="{ADBED695-D017-E237-15EA-2B1E9DAE08BE}"/>
              </a:ext>
            </a:extLst>
          </p:cNvPr>
          <p:cNvSpPr txBox="1"/>
          <p:nvPr userDrawn="1"/>
        </p:nvSpPr>
        <p:spPr>
          <a:xfrm>
            <a:off x="298026" y="79784"/>
            <a:ext cx="6255174" cy="276999"/>
          </a:xfrm>
          <a:prstGeom prst="rect">
            <a:avLst/>
          </a:prstGeom>
          <a:noFill/>
        </p:spPr>
        <p:txBody>
          <a:bodyPr wrap="square" rtlCol="0">
            <a:spAutoFit/>
          </a:bodyPr>
          <a:lstStyle/>
          <a:p>
            <a:r>
              <a:rPr lang="en-US" sz="1200" dirty="0">
                <a:solidFill>
                  <a:srgbClr val="283D55"/>
                </a:solidFill>
                <a:latin typeface="Be Vietnam Pro" panose="020B0604020202020204" charset="0"/>
              </a:rPr>
              <a:t>MIDAS: A Multi-chain Interoperable Data and Access System for Healthcare</a:t>
            </a:r>
          </a:p>
        </p:txBody>
      </p:sp>
      <p:sp>
        <p:nvSpPr>
          <p:cNvPr id="5" name="TextBox 4">
            <a:extLst>
              <a:ext uri="{FF2B5EF4-FFF2-40B4-BE49-F238E27FC236}">
                <a16:creationId xmlns:a16="http://schemas.microsoft.com/office/drawing/2014/main" id="{968FB415-01A0-35E1-7238-F181031B35EA}"/>
              </a:ext>
            </a:extLst>
          </p:cNvPr>
          <p:cNvSpPr txBox="1"/>
          <p:nvPr userDrawn="1"/>
        </p:nvSpPr>
        <p:spPr>
          <a:xfrm>
            <a:off x="7724988" y="4748129"/>
            <a:ext cx="1350866" cy="276999"/>
          </a:xfrm>
          <a:prstGeom prst="rect">
            <a:avLst/>
          </a:prstGeom>
          <a:noFill/>
        </p:spPr>
        <p:txBody>
          <a:bodyPr wrap="square" rtlCol="0">
            <a:spAutoFit/>
          </a:bodyPr>
          <a:lstStyle/>
          <a:p>
            <a:r>
              <a:rPr lang="en-US" sz="1200" dirty="0">
                <a:solidFill>
                  <a:srgbClr val="283D55"/>
                </a:solidFill>
                <a:latin typeface="Be Vietnam Pro" panose="020B0604020202020204" charset="0"/>
              </a:rPr>
              <a:t>N. Ngan et 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4"/>
        <p:cNvGrpSpPr/>
        <p:nvPr/>
      </p:nvGrpSpPr>
      <p:grpSpPr>
        <a:xfrm>
          <a:off x="0" y="0"/>
          <a:ext cx="0" cy="0"/>
          <a:chOff x="0" y="0"/>
          <a:chExt cx="0" cy="0"/>
        </a:xfrm>
      </p:grpSpPr>
      <p:grpSp>
        <p:nvGrpSpPr>
          <p:cNvPr id="215" name="Google Shape;215;p26"/>
          <p:cNvGrpSpPr/>
          <p:nvPr/>
        </p:nvGrpSpPr>
        <p:grpSpPr>
          <a:xfrm flipH="1">
            <a:off x="64250" y="-125"/>
            <a:ext cx="1650700" cy="5143500"/>
            <a:chOff x="7425250" y="-125"/>
            <a:chExt cx="1650700" cy="5143500"/>
          </a:xfrm>
        </p:grpSpPr>
        <p:sp>
          <p:nvSpPr>
            <p:cNvPr id="216" name="Google Shape;216;p26"/>
            <p:cNvSpPr/>
            <p:nvPr/>
          </p:nvSpPr>
          <p:spPr>
            <a:xfrm>
              <a:off x="7425250" y="-125"/>
              <a:ext cx="790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8285450" y="-125"/>
              <a:ext cx="79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a:extLst>
              <a:ext uri="{FF2B5EF4-FFF2-40B4-BE49-F238E27FC236}">
                <a16:creationId xmlns:a16="http://schemas.microsoft.com/office/drawing/2014/main" id="{02F4E997-D6A1-7A4C-7464-0E8A766F4263}"/>
              </a:ext>
            </a:extLst>
          </p:cNvPr>
          <p:cNvSpPr>
            <a:spLocks noGrp="1"/>
          </p:cNvSpPr>
          <p:nvPr>
            <p:ph type="sldNum" sz="quarter" idx="10"/>
          </p:nvPr>
        </p:nvSpPr>
        <p:spPr/>
        <p:txBody>
          <a:bodyPr/>
          <a:lstStyle/>
          <a:p>
            <a:fld id="{47FB555B-7D39-44E6-9386-F26A889643D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grpSp>
        <p:nvGrpSpPr>
          <p:cNvPr id="30" name="Google Shape;30;p4"/>
          <p:cNvGrpSpPr/>
          <p:nvPr/>
        </p:nvGrpSpPr>
        <p:grpSpPr>
          <a:xfrm>
            <a:off x="6565050" y="-125"/>
            <a:ext cx="2510900" cy="5143500"/>
            <a:chOff x="6565050" y="-125"/>
            <a:chExt cx="2510900" cy="5143500"/>
          </a:xfrm>
        </p:grpSpPr>
        <p:sp>
          <p:nvSpPr>
            <p:cNvPr id="31" name="Google Shape;31;p4"/>
            <p:cNvSpPr/>
            <p:nvPr/>
          </p:nvSpPr>
          <p:spPr>
            <a:xfrm>
              <a:off x="7425250" y="-125"/>
              <a:ext cx="790500" cy="5143500"/>
            </a:xfrm>
            <a:prstGeom prst="rect">
              <a:avLst/>
            </a:prstGeom>
            <a:solidFill>
              <a:srgbClr val="6D819A">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285450" y="-125"/>
              <a:ext cx="79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6565050" y="-125"/>
              <a:ext cx="790500" cy="5143500"/>
            </a:xfrm>
            <a:prstGeom prst="rect">
              <a:avLst/>
            </a:prstGeom>
            <a:solidFill>
              <a:srgbClr val="6D819A">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 name="Slide Number Placeholder 1">
            <a:extLst>
              <a:ext uri="{FF2B5EF4-FFF2-40B4-BE49-F238E27FC236}">
                <a16:creationId xmlns:a16="http://schemas.microsoft.com/office/drawing/2014/main" id="{2BA5D241-73BE-720F-0D72-49B14EC20725}"/>
              </a:ext>
            </a:extLst>
          </p:cNvPr>
          <p:cNvSpPr>
            <a:spLocks noGrp="1"/>
          </p:cNvSpPr>
          <p:nvPr>
            <p:ph type="sldNum" sz="quarter" idx="10"/>
          </p:nvPr>
        </p:nvSpPr>
        <p:spPr/>
        <p:txBody>
          <a:bodyPr/>
          <a:lstStyle/>
          <a:p>
            <a:fld id="{47FB555B-7D39-44E6-9386-F26A889643DB}" type="slidenum">
              <a:rPr lang="en-US" smtClean="0"/>
              <a:pPr/>
              <a:t>‹#›</a:t>
            </a:fld>
            <a:endParaRPr lang="en-US"/>
          </a:p>
        </p:txBody>
      </p:sp>
      <p:sp>
        <p:nvSpPr>
          <p:cNvPr id="3" name="TextBox 2">
            <a:extLst>
              <a:ext uri="{FF2B5EF4-FFF2-40B4-BE49-F238E27FC236}">
                <a16:creationId xmlns:a16="http://schemas.microsoft.com/office/drawing/2014/main" id="{481080F3-BC63-7673-F011-63D9D4C0FA31}"/>
              </a:ext>
            </a:extLst>
          </p:cNvPr>
          <p:cNvSpPr txBox="1"/>
          <p:nvPr userDrawn="1"/>
        </p:nvSpPr>
        <p:spPr>
          <a:xfrm>
            <a:off x="298026" y="79784"/>
            <a:ext cx="6255174" cy="276999"/>
          </a:xfrm>
          <a:prstGeom prst="rect">
            <a:avLst/>
          </a:prstGeom>
          <a:noFill/>
        </p:spPr>
        <p:txBody>
          <a:bodyPr wrap="square" rtlCol="0">
            <a:spAutoFit/>
          </a:bodyPr>
          <a:lstStyle/>
          <a:p>
            <a:r>
              <a:rPr lang="en-US" sz="1200" dirty="0">
                <a:solidFill>
                  <a:srgbClr val="283D55"/>
                </a:solidFill>
                <a:latin typeface="Be Vietnam Pro" panose="020B0604020202020204" charset="0"/>
              </a:rPr>
              <a:t>MIDAS: A Multi-chain Interoperable Data and Access System for Healthcare</a:t>
            </a:r>
          </a:p>
        </p:txBody>
      </p:sp>
      <p:sp>
        <p:nvSpPr>
          <p:cNvPr id="4" name="TextBox 3">
            <a:extLst>
              <a:ext uri="{FF2B5EF4-FFF2-40B4-BE49-F238E27FC236}">
                <a16:creationId xmlns:a16="http://schemas.microsoft.com/office/drawing/2014/main" id="{B483DED1-9A94-2E59-9C17-23646A4802D3}"/>
              </a:ext>
            </a:extLst>
          </p:cNvPr>
          <p:cNvSpPr txBox="1"/>
          <p:nvPr userDrawn="1"/>
        </p:nvSpPr>
        <p:spPr>
          <a:xfrm>
            <a:off x="7724988" y="4748129"/>
            <a:ext cx="1350866" cy="276999"/>
          </a:xfrm>
          <a:prstGeom prst="rect">
            <a:avLst/>
          </a:prstGeom>
          <a:noFill/>
        </p:spPr>
        <p:txBody>
          <a:bodyPr wrap="square" rtlCol="0">
            <a:spAutoFit/>
          </a:bodyPr>
          <a:lstStyle/>
          <a:p>
            <a:r>
              <a:rPr lang="en-US" sz="1200" dirty="0">
                <a:solidFill>
                  <a:srgbClr val="283D55"/>
                </a:solidFill>
                <a:latin typeface="Be Vietnam Pro" panose="020B0604020202020204" charset="0"/>
              </a:rPr>
              <a:t>N. Ngan et 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grpSp>
        <p:nvGrpSpPr>
          <p:cNvPr id="47" name="Google Shape;47;p6"/>
          <p:cNvGrpSpPr/>
          <p:nvPr/>
        </p:nvGrpSpPr>
        <p:grpSpPr>
          <a:xfrm>
            <a:off x="7425250" y="-125"/>
            <a:ext cx="1650700" cy="5143500"/>
            <a:chOff x="7425250" y="-125"/>
            <a:chExt cx="1650700" cy="5143500"/>
          </a:xfrm>
        </p:grpSpPr>
        <p:sp>
          <p:nvSpPr>
            <p:cNvPr id="48" name="Google Shape;48;p6"/>
            <p:cNvSpPr/>
            <p:nvPr/>
          </p:nvSpPr>
          <p:spPr>
            <a:xfrm>
              <a:off x="7425250" y="-125"/>
              <a:ext cx="790500" cy="5143500"/>
            </a:xfrm>
            <a:prstGeom prst="rect">
              <a:avLst/>
            </a:prstGeom>
            <a:solidFill>
              <a:srgbClr val="6D819A">
                <a:alpha val="2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8285450" y="-125"/>
              <a:ext cx="79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 name="Slide Number Placeholder 1">
            <a:extLst>
              <a:ext uri="{FF2B5EF4-FFF2-40B4-BE49-F238E27FC236}">
                <a16:creationId xmlns:a16="http://schemas.microsoft.com/office/drawing/2014/main" id="{14433B0B-3B7B-AC24-36A5-99065667C587}"/>
              </a:ext>
            </a:extLst>
          </p:cNvPr>
          <p:cNvSpPr>
            <a:spLocks noGrp="1"/>
          </p:cNvSpPr>
          <p:nvPr>
            <p:ph type="sldNum" sz="quarter" idx="10"/>
          </p:nvPr>
        </p:nvSpPr>
        <p:spPr/>
        <p:txBody>
          <a:bodyPr/>
          <a:lstStyle/>
          <a:p>
            <a:fld id="{47FB555B-7D39-44E6-9386-F26A889643DB}" type="slidenum">
              <a:rPr lang="en-US" smtClean="0"/>
              <a:pPr/>
              <a:t>‹#›</a:t>
            </a:fld>
            <a:endParaRPr lang="en-US"/>
          </a:p>
        </p:txBody>
      </p:sp>
      <p:sp>
        <p:nvSpPr>
          <p:cNvPr id="3" name="TextBox 2">
            <a:extLst>
              <a:ext uri="{FF2B5EF4-FFF2-40B4-BE49-F238E27FC236}">
                <a16:creationId xmlns:a16="http://schemas.microsoft.com/office/drawing/2014/main" id="{191E3EE2-5284-FBB2-FC24-999F2E5CB32D}"/>
              </a:ext>
            </a:extLst>
          </p:cNvPr>
          <p:cNvSpPr txBox="1"/>
          <p:nvPr userDrawn="1"/>
        </p:nvSpPr>
        <p:spPr>
          <a:xfrm>
            <a:off x="298026" y="79784"/>
            <a:ext cx="6255174" cy="276999"/>
          </a:xfrm>
          <a:prstGeom prst="rect">
            <a:avLst/>
          </a:prstGeom>
          <a:noFill/>
        </p:spPr>
        <p:txBody>
          <a:bodyPr wrap="square" rtlCol="0">
            <a:spAutoFit/>
          </a:bodyPr>
          <a:lstStyle/>
          <a:p>
            <a:r>
              <a:rPr lang="en-US" sz="1200" dirty="0">
                <a:solidFill>
                  <a:srgbClr val="283D55"/>
                </a:solidFill>
                <a:latin typeface="Be Vietnam Pro" panose="020B0604020202020204" charset="0"/>
              </a:rPr>
              <a:t>MIDAS: A Multi-chain Interoperable Data and Access System for Healthcare</a:t>
            </a:r>
          </a:p>
        </p:txBody>
      </p:sp>
      <p:sp>
        <p:nvSpPr>
          <p:cNvPr id="5" name="TextBox 4">
            <a:extLst>
              <a:ext uri="{FF2B5EF4-FFF2-40B4-BE49-F238E27FC236}">
                <a16:creationId xmlns:a16="http://schemas.microsoft.com/office/drawing/2014/main" id="{BC19D91C-161C-94DE-DDD4-CC9D91CE2D2A}"/>
              </a:ext>
            </a:extLst>
          </p:cNvPr>
          <p:cNvSpPr txBox="1"/>
          <p:nvPr userDrawn="1"/>
        </p:nvSpPr>
        <p:spPr>
          <a:xfrm>
            <a:off x="7724988" y="4748129"/>
            <a:ext cx="1350866" cy="276999"/>
          </a:xfrm>
          <a:prstGeom prst="rect">
            <a:avLst/>
          </a:prstGeom>
          <a:noFill/>
        </p:spPr>
        <p:txBody>
          <a:bodyPr wrap="square" rtlCol="0">
            <a:spAutoFit/>
          </a:bodyPr>
          <a:lstStyle/>
          <a:p>
            <a:r>
              <a:rPr lang="en-US" sz="1200" dirty="0">
                <a:solidFill>
                  <a:srgbClr val="283D55"/>
                </a:solidFill>
                <a:latin typeface="Be Vietnam Pro" panose="020B0604020202020204" charset="0"/>
              </a:rPr>
              <a:t>N. Ngan et 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2" name="Slide Number Placeholder 1">
            <a:extLst>
              <a:ext uri="{FF2B5EF4-FFF2-40B4-BE49-F238E27FC236}">
                <a16:creationId xmlns:a16="http://schemas.microsoft.com/office/drawing/2014/main" id="{6987EEAD-1682-BD51-24C9-2CBC67AB9658}"/>
              </a:ext>
            </a:extLst>
          </p:cNvPr>
          <p:cNvSpPr>
            <a:spLocks noGrp="1"/>
          </p:cNvSpPr>
          <p:nvPr>
            <p:ph type="sldNum" sz="quarter" idx="10"/>
          </p:nvPr>
        </p:nvSpPr>
        <p:spPr/>
        <p:txBody>
          <a:bodyPr/>
          <a:lstStyle/>
          <a:p>
            <a:fld id="{47FB555B-7D39-44E6-9386-F26A889643D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3" name="Google Shape;6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 name="Slide Number Placeholder 1">
            <a:extLst>
              <a:ext uri="{FF2B5EF4-FFF2-40B4-BE49-F238E27FC236}">
                <a16:creationId xmlns:a16="http://schemas.microsoft.com/office/drawing/2014/main" id="{93917741-3437-EB6B-C97C-D7A20F5035A3}"/>
              </a:ext>
            </a:extLst>
          </p:cNvPr>
          <p:cNvSpPr>
            <a:spLocks noGrp="1"/>
          </p:cNvSpPr>
          <p:nvPr>
            <p:ph type="sldNum" sz="quarter" idx="10"/>
          </p:nvPr>
        </p:nvSpPr>
        <p:spPr/>
        <p:txBody>
          <a:bodyPr/>
          <a:lstStyle/>
          <a:p>
            <a:fld id="{47FB555B-7D39-44E6-9386-F26A889643D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a:spLocks noGrp="1"/>
          </p:cNvSpPr>
          <p:nvPr>
            <p:ph type="pic" idx="2"/>
          </p:nvPr>
        </p:nvSpPr>
        <p:spPr>
          <a:xfrm>
            <a:off x="-6875" y="0"/>
            <a:ext cx="9144000" cy="5157300"/>
          </a:xfrm>
          <a:prstGeom prst="rect">
            <a:avLst/>
          </a:prstGeom>
          <a:noFill/>
          <a:ln>
            <a:noFill/>
          </a:ln>
        </p:spPr>
      </p:sp>
      <p:sp>
        <p:nvSpPr>
          <p:cNvPr id="66" name="Google Shape;66;p10"/>
          <p:cNvSpPr txBox="1">
            <a:spLocks noGrp="1"/>
          </p:cNvSpPr>
          <p:nvPr>
            <p:ph type="title"/>
          </p:nvPr>
        </p:nvSpPr>
        <p:spPr>
          <a:xfrm>
            <a:off x="720000" y="4146800"/>
            <a:ext cx="7704000" cy="3342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 name="Slide Number Placeholder 1">
            <a:extLst>
              <a:ext uri="{FF2B5EF4-FFF2-40B4-BE49-F238E27FC236}">
                <a16:creationId xmlns:a16="http://schemas.microsoft.com/office/drawing/2014/main" id="{0AC15BF6-5A39-CB74-8CCD-A83C35400401}"/>
              </a:ext>
            </a:extLst>
          </p:cNvPr>
          <p:cNvSpPr>
            <a:spLocks noGrp="1"/>
          </p:cNvSpPr>
          <p:nvPr>
            <p:ph type="sldNum" sz="quarter" idx="10"/>
          </p:nvPr>
        </p:nvSpPr>
        <p:spPr/>
        <p:txBody>
          <a:bodyPr/>
          <a:lstStyle/>
          <a:p>
            <a:fld id="{47FB555B-7D39-44E6-9386-F26A889643D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7"/>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43C910-201E-5E23-E4AC-CA137B620061}"/>
              </a:ext>
            </a:extLst>
          </p:cNvPr>
          <p:cNvSpPr>
            <a:spLocks noGrp="1"/>
          </p:cNvSpPr>
          <p:nvPr>
            <p:ph type="sldNum" sz="quarter" idx="10"/>
          </p:nvPr>
        </p:nvSpPr>
        <p:spPr/>
        <p:txBody>
          <a:bodyPr/>
          <a:lstStyle/>
          <a:p>
            <a:fld id="{47FB555B-7D39-44E6-9386-F26A889643D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8"/>
        <p:cNvGrpSpPr/>
        <p:nvPr/>
      </p:nvGrpSpPr>
      <p:grpSpPr>
        <a:xfrm>
          <a:off x="0" y="0"/>
          <a:ext cx="0" cy="0"/>
          <a:chOff x="0" y="0"/>
          <a:chExt cx="0" cy="0"/>
        </a:xfrm>
      </p:grpSpPr>
      <p:sp>
        <p:nvSpPr>
          <p:cNvPr id="79" name="Google Shape;79;p13"/>
          <p:cNvSpPr/>
          <p:nvPr/>
        </p:nvSpPr>
        <p:spPr>
          <a:xfrm>
            <a:off x="8285450" y="-125"/>
            <a:ext cx="7905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13"/>
          <p:cNvSpPr txBox="1">
            <a:spLocks noGrp="1"/>
          </p:cNvSpPr>
          <p:nvPr>
            <p:ph type="title" idx="2" hasCustomPrompt="1"/>
          </p:nvPr>
        </p:nvSpPr>
        <p:spPr>
          <a:xfrm>
            <a:off x="720000" y="2149475"/>
            <a:ext cx="796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latin typeface="Be Vietnam Pro ExtraLight"/>
                <a:ea typeface="Be Vietnam Pro ExtraLight"/>
                <a:cs typeface="Be Vietnam Pro ExtraLight"/>
                <a:sym typeface="Be Vietnam Pro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3" hasCustomPrompt="1"/>
          </p:nvPr>
        </p:nvSpPr>
        <p:spPr>
          <a:xfrm>
            <a:off x="720000" y="3582889"/>
            <a:ext cx="796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latin typeface="Be Vietnam Pro ExtraLight"/>
                <a:ea typeface="Be Vietnam Pro ExtraLight"/>
                <a:cs typeface="Be Vietnam Pro ExtraLight"/>
                <a:sym typeface="Be Vietnam Pro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4" hasCustomPrompt="1"/>
          </p:nvPr>
        </p:nvSpPr>
        <p:spPr>
          <a:xfrm>
            <a:off x="3220574" y="2149475"/>
            <a:ext cx="796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latin typeface="Be Vietnam Pro ExtraLight"/>
                <a:ea typeface="Be Vietnam Pro ExtraLight"/>
                <a:cs typeface="Be Vietnam Pro ExtraLight"/>
                <a:sym typeface="Be Vietnam Pro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5" hasCustomPrompt="1"/>
          </p:nvPr>
        </p:nvSpPr>
        <p:spPr>
          <a:xfrm>
            <a:off x="3220574" y="3582889"/>
            <a:ext cx="796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latin typeface="Be Vietnam Pro ExtraLight"/>
                <a:ea typeface="Be Vietnam Pro ExtraLight"/>
                <a:cs typeface="Be Vietnam Pro ExtraLight"/>
                <a:sym typeface="Be Vietnam Pro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6" hasCustomPrompt="1"/>
          </p:nvPr>
        </p:nvSpPr>
        <p:spPr>
          <a:xfrm>
            <a:off x="5721150" y="2149475"/>
            <a:ext cx="796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latin typeface="Be Vietnam Pro ExtraLight"/>
                <a:ea typeface="Be Vietnam Pro ExtraLight"/>
                <a:cs typeface="Be Vietnam Pro ExtraLight"/>
                <a:sym typeface="Be Vietnam Pro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7" hasCustomPrompt="1"/>
          </p:nvPr>
        </p:nvSpPr>
        <p:spPr>
          <a:xfrm>
            <a:off x="5721150" y="3582889"/>
            <a:ext cx="796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latin typeface="Be Vietnam Pro ExtraLight"/>
                <a:ea typeface="Be Vietnam Pro ExtraLight"/>
                <a:cs typeface="Be Vietnam Pro ExtraLight"/>
                <a:sym typeface="Be Vietnam Pro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
          </p:nvPr>
        </p:nvSpPr>
        <p:spPr>
          <a:xfrm>
            <a:off x="720000" y="2460219"/>
            <a:ext cx="25005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3"/>
          <p:cNvSpPr txBox="1">
            <a:spLocks noGrp="1"/>
          </p:cNvSpPr>
          <p:nvPr>
            <p:ph type="subTitle" idx="8"/>
          </p:nvPr>
        </p:nvSpPr>
        <p:spPr>
          <a:xfrm>
            <a:off x="3220574" y="2460219"/>
            <a:ext cx="25005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 name="Google Shape;89;p13"/>
          <p:cNvSpPr txBox="1">
            <a:spLocks noGrp="1"/>
          </p:cNvSpPr>
          <p:nvPr>
            <p:ph type="subTitle" idx="9"/>
          </p:nvPr>
        </p:nvSpPr>
        <p:spPr>
          <a:xfrm>
            <a:off x="5721150" y="2460219"/>
            <a:ext cx="25005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 name="Google Shape;90;p13"/>
          <p:cNvSpPr txBox="1">
            <a:spLocks noGrp="1"/>
          </p:cNvSpPr>
          <p:nvPr>
            <p:ph type="subTitle" idx="13"/>
          </p:nvPr>
        </p:nvSpPr>
        <p:spPr>
          <a:xfrm>
            <a:off x="720000" y="3893700"/>
            <a:ext cx="25005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 name="Google Shape;91;p13"/>
          <p:cNvSpPr txBox="1">
            <a:spLocks noGrp="1"/>
          </p:cNvSpPr>
          <p:nvPr>
            <p:ph type="subTitle" idx="14"/>
          </p:nvPr>
        </p:nvSpPr>
        <p:spPr>
          <a:xfrm>
            <a:off x="3220574" y="3893700"/>
            <a:ext cx="25005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 name="Google Shape;92;p13"/>
          <p:cNvSpPr txBox="1">
            <a:spLocks noGrp="1"/>
          </p:cNvSpPr>
          <p:nvPr>
            <p:ph type="subTitle" idx="15"/>
          </p:nvPr>
        </p:nvSpPr>
        <p:spPr>
          <a:xfrm>
            <a:off x="5721150" y="3893700"/>
            <a:ext cx="2500500" cy="63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solidFill>
                  <a:schemeClr val="dk1"/>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 name="Slide Number Placeholder 1">
            <a:extLst>
              <a:ext uri="{FF2B5EF4-FFF2-40B4-BE49-F238E27FC236}">
                <a16:creationId xmlns:a16="http://schemas.microsoft.com/office/drawing/2014/main" id="{247797DC-6340-DDD8-CAD2-446C5898FFF2}"/>
              </a:ext>
            </a:extLst>
          </p:cNvPr>
          <p:cNvSpPr>
            <a:spLocks noGrp="1"/>
          </p:cNvSpPr>
          <p:nvPr>
            <p:ph type="sldNum" sz="quarter" idx="16"/>
          </p:nvPr>
        </p:nvSpPr>
        <p:spPr/>
        <p:txBody>
          <a:bodyPr/>
          <a:lstStyle/>
          <a:p>
            <a:fld id="{47FB555B-7D39-44E6-9386-F26A889643D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7" name="Google Shape;117;p16"/>
          <p:cNvSpPr/>
          <p:nvPr/>
        </p:nvSpPr>
        <p:spPr>
          <a:xfrm>
            <a:off x="8285450" y="-125"/>
            <a:ext cx="7905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93B13FCF-D91F-E611-1C50-2EADA84DAD79}"/>
              </a:ext>
            </a:extLst>
          </p:cNvPr>
          <p:cNvSpPr>
            <a:spLocks noGrp="1"/>
          </p:cNvSpPr>
          <p:nvPr>
            <p:ph type="sldNum" sz="quarter" idx="10"/>
          </p:nvPr>
        </p:nvSpPr>
        <p:spPr/>
        <p:txBody>
          <a:bodyPr/>
          <a:lstStyle/>
          <a:p>
            <a:fld id="{47FB555B-7D39-44E6-9386-F26A889643DB}" type="slidenum">
              <a:rPr lang="en-US" smtClean="0"/>
              <a:pPr/>
              <a:t>‹#›</a:t>
            </a:fld>
            <a:endParaRPr lang="en-US"/>
          </a:p>
        </p:txBody>
      </p:sp>
      <p:sp>
        <p:nvSpPr>
          <p:cNvPr id="3" name="TextBox 2">
            <a:extLst>
              <a:ext uri="{FF2B5EF4-FFF2-40B4-BE49-F238E27FC236}">
                <a16:creationId xmlns:a16="http://schemas.microsoft.com/office/drawing/2014/main" id="{BCAA0AE4-4D39-42B3-13B1-9DCA23E3A5F2}"/>
              </a:ext>
            </a:extLst>
          </p:cNvPr>
          <p:cNvSpPr txBox="1"/>
          <p:nvPr userDrawn="1"/>
        </p:nvSpPr>
        <p:spPr>
          <a:xfrm>
            <a:off x="298026" y="79784"/>
            <a:ext cx="6255174" cy="276999"/>
          </a:xfrm>
          <a:prstGeom prst="rect">
            <a:avLst/>
          </a:prstGeom>
          <a:noFill/>
        </p:spPr>
        <p:txBody>
          <a:bodyPr wrap="square" rtlCol="0">
            <a:spAutoFit/>
          </a:bodyPr>
          <a:lstStyle/>
          <a:p>
            <a:r>
              <a:rPr lang="en-US" sz="1200" dirty="0">
                <a:solidFill>
                  <a:srgbClr val="283D55"/>
                </a:solidFill>
                <a:latin typeface="Be Vietnam Pro" panose="020B0604020202020204" charset="0"/>
              </a:rPr>
              <a:t>MIDAS: A Multi-chain Interoperable Data and Access System for Healthcare</a:t>
            </a:r>
          </a:p>
        </p:txBody>
      </p:sp>
      <p:sp>
        <p:nvSpPr>
          <p:cNvPr id="5" name="TextBox 4">
            <a:extLst>
              <a:ext uri="{FF2B5EF4-FFF2-40B4-BE49-F238E27FC236}">
                <a16:creationId xmlns:a16="http://schemas.microsoft.com/office/drawing/2014/main" id="{D5F877F9-C94A-03B5-02EB-C4ECABE38965}"/>
              </a:ext>
            </a:extLst>
          </p:cNvPr>
          <p:cNvSpPr txBox="1"/>
          <p:nvPr userDrawn="1"/>
        </p:nvSpPr>
        <p:spPr>
          <a:xfrm>
            <a:off x="7724988" y="4748129"/>
            <a:ext cx="1350866" cy="276999"/>
          </a:xfrm>
          <a:prstGeom prst="rect">
            <a:avLst/>
          </a:prstGeom>
          <a:noFill/>
        </p:spPr>
        <p:txBody>
          <a:bodyPr wrap="square" rtlCol="0">
            <a:spAutoFit/>
          </a:bodyPr>
          <a:lstStyle/>
          <a:p>
            <a:r>
              <a:rPr lang="en-US" sz="1200" dirty="0">
                <a:solidFill>
                  <a:srgbClr val="283D55"/>
                </a:solidFill>
                <a:latin typeface="Be Vietnam Pro" panose="020B0604020202020204" charset="0"/>
              </a:rPr>
              <a:t>N. Ngan et al.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 Vietnam Pro"/>
              <a:buNone/>
              <a:defRPr sz="3000">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2pPr>
            <a:lvl3pPr lvl="2"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3pPr>
            <a:lvl4pPr lvl="3"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4pPr>
            <a:lvl5pPr lvl="4"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5pPr>
            <a:lvl6pPr lvl="5"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6pPr>
            <a:lvl7pPr lvl="6"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7pPr>
            <a:lvl8pPr lvl="7"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8pPr>
            <a:lvl9pPr lvl="8" rtl="0">
              <a:spcBef>
                <a:spcPts val="0"/>
              </a:spcBef>
              <a:spcAft>
                <a:spcPts val="0"/>
              </a:spcAft>
              <a:buClr>
                <a:schemeClr val="dk1"/>
              </a:buClr>
              <a:buSzPts val="3500"/>
              <a:buFont typeface="Be Vietnam Pro"/>
              <a:buNone/>
              <a:defRPr sz="3500">
                <a:solidFill>
                  <a:schemeClr val="dk1"/>
                </a:solidFill>
                <a:latin typeface="Be Vietnam Pro"/>
                <a:ea typeface="Be Vietnam Pro"/>
                <a:cs typeface="Be Vietnam Pro"/>
                <a:sym typeface="Be Vietnam Pro"/>
              </a:defRPr>
            </a:lvl9pPr>
          </a:lstStyle>
          <a:p>
            <a:endParaRPr dirty="0"/>
          </a:p>
        </p:txBody>
      </p:sp>
      <p:sp>
        <p:nvSpPr>
          <p:cNvPr id="7" name="Google Shape;7;p1"/>
          <p:cNvSpPr txBox="1">
            <a:spLocks noGrp="1"/>
          </p:cNvSpPr>
          <p:nvPr>
            <p:ph type="body" idx="1"/>
          </p:nvPr>
        </p:nvSpPr>
        <p:spPr>
          <a:xfrm>
            <a:off x="715100" y="1135542"/>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dirty="0"/>
          </a:p>
        </p:txBody>
      </p:sp>
      <p:sp>
        <p:nvSpPr>
          <p:cNvPr id="10" name="Slide Number Placeholder 9">
            <a:extLst>
              <a:ext uri="{FF2B5EF4-FFF2-40B4-BE49-F238E27FC236}">
                <a16:creationId xmlns:a16="http://schemas.microsoft.com/office/drawing/2014/main" id="{DA4290FE-8FCB-E858-D112-1C9CBD1E4C4E}"/>
              </a:ext>
            </a:extLst>
          </p:cNvPr>
          <p:cNvSpPr>
            <a:spLocks noGrp="1"/>
          </p:cNvSpPr>
          <p:nvPr>
            <p:ph type="sldNum" sz="quarter" idx="4"/>
          </p:nvPr>
        </p:nvSpPr>
        <p:spPr>
          <a:xfrm>
            <a:off x="210550" y="4750491"/>
            <a:ext cx="423791" cy="274637"/>
          </a:xfrm>
          <a:prstGeom prst="rect">
            <a:avLst/>
          </a:prstGeom>
        </p:spPr>
        <p:txBody>
          <a:bodyPr vert="horz" lIns="91440" tIns="45720" rIns="91440" bIns="45720" rtlCol="0" anchor="ctr"/>
          <a:lstStyle>
            <a:lvl1pPr algn="ctr">
              <a:defRPr sz="1000" b="1">
                <a:solidFill>
                  <a:schemeClr val="tx2"/>
                </a:solidFill>
                <a:latin typeface="Be Vietnam Pro" panose="020B0604020202020204" charset="0"/>
              </a:defRPr>
            </a:lvl1pPr>
          </a:lstStyle>
          <a:p>
            <a:fld id="{47FB555B-7D39-44E6-9386-F26A889643DB}"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 id="2147483658" r:id="rId7"/>
    <p:sldLayoutId id="2147483659" r:id="rId8"/>
    <p:sldLayoutId id="2147483662" r:id="rId9"/>
    <p:sldLayoutId id="2147483664"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2.svg"/><Relationship Id="rId5" Type="http://schemas.openxmlformats.org/officeDocument/2006/relationships/image" Target="../media/image22.svg"/><Relationship Id="rId15" Type="http://schemas.openxmlformats.org/officeDocument/2006/relationships/image" Target="../media/image34.svg"/><Relationship Id="rId10" Type="http://schemas.openxmlformats.org/officeDocument/2006/relationships/image" Target="../media/image31.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7.png"/><Relationship Id="rId3" Type="http://schemas.openxmlformats.org/officeDocument/2006/relationships/image" Target="../media/image20.svg"/><Relationship Id="rId21" Type="http://schemas.openxmlformats.org/officeDocument/2006/relationships/image" Target="../media/image40.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6.svg"/><Relationship Id="rId2" Type="http://schemas.openxmlformats.org/officeDocument/2006/relationships/image" Target="../media/image19.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8.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46;p38">
            <a:extLst>
              <a:ext uri="{FF2B5EF4-FFF2-40B4-BE49-F238E27FC236}">
                <a16:creationId xmlns:a16="http://schemas.microsoft.com/office/drawing/2014/main" id="{69FF98A0-26D5-54D1-25B4-0CFA9EF70F26}"/>
              </a:ext>
            </a:extLst>
          </p:cNvPr>
          <p:cNvSpPr txBox="1">
            <a:spLocks/>
          </p:cNvSpPr>
          <p:nvPr/>
        </p:nvSpPr>
        <p:spPr>
          <a:xfrm>
            <a:off x="1034247" y="1779472"/>
            <a:ext cx="7075506" cy="1569630"/>
          </a:xfrm>
          <a:prstGeom prst="rect">
            <a:avLst/>
          </a:prstGeom>
          <a:noFill/>
          <a:ln>
            <a:noFill/>
          </a:ln>
        </p:spPr>
        <p:txBody>
          <a:bodyPr spcFirstLastPara="1" wrap="square" lIns="91425" tIns="91425" rIns="91425" bIns="91425" anchor="b"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0" i="0" u="none" strike="noStrike" cap="none">
                <a:solidFill>
                  <a:schemeClr val="dk1"/>
                </a:solidFill>
                <a:latin typeface="Albert Sans"/>
                <a:ea typeface="Albert Sans"/>
                <a:cs typeface="Albert Sans"/>
                <a:sym typeface="Albert Sans"/>
              </a:defRPr>
            </a:lvl9pPr>
          </a:lstStyle>
          <a:p>
            <a:pPr algn="ctr"/>
            <a:r>
              <a:rPr lang="en-US" dirty="0">
                <a:latin typeface="Be Vietnam Pro ExtraLight" panose="020B0604020202020204" charset="0"/>
              </a:rPr>
              <a:t>MIDAS: A Multi-chain Interoperable Data and Access System for Healthcare</a:t>
            </a:r>
          </a:p>
        </p:txBody>
      </p:sp>
      <p:sp>
        <p:nvSpPr>
          <p:cNvPr id="4" name="Google Shape;547;p38">
            <a:extLst>
              <a:ext uri="{FF2B5EF4-FFF2-40B4-BE49-F238E27FC236}">
                <a16:creationId xmlns:a16="http://schemas.microsoft.com/office/drawing/2014/main" id="{57E0CB30-8B2B-FF56-D84A-8EEB385B8609}"/>
              </a:ext>
            </a:extLst>
          </p:cNvPr>
          <p:cNvSpPr txBox="1">
            <a:spLocks/>
          </p:cNvSpPr>
          <p:nvPr/>
        </p:nvSpPr>
        <p:spPr>
          <a:xfrm>
            <a:off x="2149886" y="3612570"/>
            <a:ext cx="4945200" cy="12980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400" b="0" i="0" u="none" strike="noStrike" cap="none">
                <a:solidFill>
                  <a:schemeClr val="dk1"/>
                </a:solidFill>
                <a:latin typeface="Albert Sans"/>
                <a:ea typeface="Albert Sans"/>
                <a:cs typeface="Albert Sans"/>
                <a:sym typeface="Albert Sans"/>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Albert Sans"/>
                <a:ea typeface="Albert Sans"/>
                <a:cs typeface="Albert Sans"/>
                <a:sym typeface="Albert Sans"/>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Albert Sans"/>
                <a:ea typeface="Albert Sans"/>
                <a:cs typeface="Albert Sans"/>
                <a:sym typeface="Albert Sans"/>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Albert Sans"/>
                <a:ea typeface="Albert Sans"/>
                <a:cs typeface="Albert Sans"/>
                <a:sym typeface="Albert Sans"/>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Albert Sans"/>
                <a:ea typeface="Albert Sans"/>
                <a:cs typeface="Albert Sans"/>
                <a:sym typeface="Albert Sans"/>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Albert Sans"/>
                <a:ea typeface="Albert Sans"/>
                <a:cs typeface="Albert Sans"/>
                <a:sym typeface="Albert Sans"/>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Albert Sans"/>
                <a:ea typeface="Albert Sans"/>
                <a:cs typeface="Albert Sans"/>
                <a:sym typeface="Albert Sans"/>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Albert Sans"/>
                <a:ea typeface="Albert Sans"/>
                <a:cs typeface="Albert Sans"/>
                <a:sym typeface="Albert Sans"/>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Albert Sans"/>
                <a:ea typeface="Albert Sans"/>
                <a:cs typeface="Albert Sans"/>
                <a:sym typeface="Albert Sans"/>
              </a:defRPr>
            </a:lvl9pPr>
          </a:lstStyle>
          <a:p>
            <a:pPr marL="0" indent="0" algn="ctr">
              <a:buFont typeface="Nunito Light"/>
              <a:buNone/>
            </a:pPr>
            <a:r>
              <a:rPr lang="en-US" sz="1200" dirty="0">
                <a:latin typeface="Be Vietnam Pro" panose="020B0604020202020204" charset="0"/>
              </a:rPr>
              <a:t>Ngan Nguyen Bui Kim</a:t>
            </a:r>
          </a:p>
          <a:p>
            <a:pPr marL="0" indent="0" algn="ctr">
              <a:buFont typeface="Nunito Light"/>
              <a:buNone/>
            </a:pPr>
            <a:r>
              <a:rPr lang="en-US" sz="1200" dirty="0">
                <a:latin typeface="Be Vietnam Pro" panose="020B0604020202020204" charset="0"/>
              </a:rPr>
              <a:t>Nguyen Binh Thuc Tram</a:t>
            </a:r>
          </a:p>
          <a:p>
            <a:pPr marL="0" indent="0" algn="ctr">
              <a:buFont typeface="Nunito Light"/>
              <a:buNone/>
            </a:pPr>
            <a:r>
              <a:rPr lang="en-US" sz="1200" dirty="0">
                <a:latin typeface="Be Vietnam Pro" panose="020B0604020202020204" charset="0"/>
              </a:rPr>
              <a:t>Tuan-Dung Tran</a:t>
            </a:r>
            <a:br>
              <a:rPr lang="en-US" sz="1200" dirty="0">
                <a:latin typeface="Be Vietnam Pro" panose="020B0604020202020204" charset="0"/>
              </a:rPr>
            </a:br>
            <a:r>
              <a:rPr lang="en-US" sz="1200" dirty="0">
                <a:latin typeface="Be Vietnam Pro" panose="020B0604020202020204" charset="0"/>
              </a:rPr>
              <a:t> Phan The Duy</a:t>
            </a:r>
            <a:br>
              <a:rPr lang="en-US" sz="1200" dirty="0">
                <a:latin typeface="Be Vietnam Pro" panose="020B0604020202020204" charset="0"/>
              </a:rPr>
            </a:br>
            <a:r>
              <a:rPr lang="en-US" sz="1200" dirty="0">
                <a:latin typeface="Be Vietnam Pro" panose="020B0604020202020204" charset="0"/>
              </a:rPr>
              <a:t>Van-Hau Pham</a:t>
            </a:r>
          </a:p>
        </p:txBody>
      </p:sp>
      <p:sp>
        <p:nvSpPr>
          <p:cNvPr id="5" name="TextBox 4">
            <a:extLst>
              <a:ext uri="{FF2B5EF4-FFF2-40B4-BE49-F238E27FC236}">
                <a16:creationId xmlns:a16="http://schemas.microsoft.com/office/drawing/2014/main" id="{E23A50F8-2829-A18F-B9D8-5F416DF79531}"/>
              </a:ext>
            </a:extLst>
          </p:cNvPr>
          <p:cNvSpPr txBox="1"/>
          <p:nvPr/>
        </p:nvSpPr>
        <p:spPr>
          <a:xfrm>
            <a:off x="167522" y="320497"/>
            <a:ext cx="3964729" cy="1169551"/>
          </a:xfrm>
          <a:prstGeom prst="rect">
            <a:avLst/>
          </a:prstGeom>
          <a:noFill/>
        </p:spPr>
        <p:txBody>
          <a:bodyPr wrap="square">
            <a:spAutoFit/>
          </a:bodyPr>
          <a:lstStyle/>
          <a:p>
            <a:r>
              <a:rPr lang="en-US" b="1" dirty="0" err="1">
                <a:latin typeface="Be Vietnam Pro" panose="020B0604020202020204" charset="0"/>
              </a:rPr>
              <a:t>CSoNet</a:t>
            </a:r>
            <a:r>
              <a:rPr lang="en-US" b="1" dirty="0">
                <a:latin typeface="Be Vietnam Pro" panose="020B0604020202020204" charset="0"/>
              </a:rPr>
              <a:t> 2023 </a:t>
            </a:r>
          </a:p>
          <a:p>
            <a:r>
              <a:rPr lang="en-US" dirty="0">
                <a:latin typeface="Be Vietnam Pro" panose="020B0604020202020204" charset="0"/>
              </a:rPr>
              <a:t>The 12th International Conference on Computational Data and Social Networks</a:t>
            </a:r>
          </a:p>
          <a:p>
            <a:r>
              <a:rPr lang="en-US" b="0" i="0" dirty="0">
                <a:solidFill>
                  <a:srgbClr val="666666"/>
                </a:solidFill>
                <a:effectLst/>
                <a:latin typeface="Be Vietnam Pro" panose="020B0604020202020204" charset="0"/>
              </a:rPr>
              <a:t>National Economics University (NEU) Hanoi, Vietnam</a:t>
            </a:r>
            <a:endParaRPr lang="en-US" dirty="0">
              <a:latin typeface="Be Vietnam Pro" panose="020B0604020202020204" charset="0"/>
            </a:endParaRPr>
          </a:p>
        </p:txBody>
      </p:sp>
      <p:sp>
        <p:nvSpPr>
          <p:cNvPr id="6" name="TextBox 5">
            <a:extLst>
              <a:ext uri="{FF2B5EF4-FFF2-40B4-BE49-F238E27FC236}">
                <a16:creationId xmlns:a16="http://schemas.microsoft.com/office/drawing/2014/main" id="{9E7DAC76-5E35-5AD6-EAD4-903C06DFB676}"/>
              </a:ext>
            </a:extLst>
          </p:cNvPr>
          <p:cNvSpPr txBox="1"/>
          <p:nvPr/>
        </p:nvSpPr>
        <p:spPr>
          <a:xfrm>
            <a:off x="5636473" y="382052"/>
            <a:ext cx="2529142" cy="523220"/>
          </a:xfrm>
          <a:prstGeom prst="rect">
            <a:avLst/>
          </a:prstGeom>
          <a:noFill/>
        </p:spPr>
        <p:txBody>
          <a:bodyPr wrap="square">
            <a:spAutoFit/>
          </a:bodyPr>
          <a:lstStyle/>
          <a:p>
            <a:pPr algn="just"/>
            <a:r>
              <a:rPr lang="en-US" dirty="0">
                <a:latin typeface="Be Vietnam Pro" panose="020B0604020202020204" charset="0"/>
              </a:rPr>
              <a:t>University of Information Technology - VNUHCM</a:t>
            </a:r>
          </a:p>
        </p:txBody>
      </p:sp>
      <p:pic>
        <p:nvPicPr>
          <p:cNvPr id="8" name="Picture 2" descr="Nhận diện thương hiệu">
            <a:extLst>
              <a:ext uri="{FF2B5EF4-FFF2-40B4-BE49-F238E27FC236}">
                <a16:creationId xmlns:a16="http://schemas.microsoft.com/office/drawing/2014/main" id="{BACB1165-C087-F9CE-9582-C9F376142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153" y="421113"/>
            <a:ext cx="666325" cy="796346"/>
          </a:xfrm>
          <a:prstGeom prst="rect">
            <a:avLst/>
          </a:prstGeom>
          <a:noFill/>
        </p:spPr>
      </p:pic>
    </p:spTree>
    <p:extLst>
      <p:ext uri="{BB962C8B-B14F-4D97-AF65-F5344CB8AC3E}">
        <p14:creationId xmlns:p14="http://schemas.microsoft.com/office/powerpoint/2010/main" val="171002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E637-FA3E-619C-6DBA-9A01C736AC68}"/>
              </a:ext>
            </a:extLst>
          </p:cNvPr>
          <p:cNvSpPr>
            <a:spLocks noGrp="1"/>
          </p:cNvSpPr>
          <p:nvPr>
            <p:ph type="title"/>
          </p:nvPr>
        </p:nvSpPr>
        <p:spPr>
          <a:xfrm>
            <a:off x="720000" y="445025"/>
            <a:ext cx="8048120" cy="572700"/>
          </a:xfrm>
        </p:spPr>
        <p:txBody>
          <a:bodyPr/>
          <a:lstStyle/>
          <a:p>
            <a:r>
              <a:rPr lang="en-US" dirty="0"/>
              <a:t>Overview diagram</a:t>
            </a:r>
          </a:p>
        </p:txBody>
      </p:sp>
      <p:sp>
        <p:nvSpPr>
          <p:cNvPr id="3" name="Slide Number Placeholder 2">
            <a:extLst>
              <a:ext uri="{FF2B5EF4-FFF2-40B4-BE49-F238E27FC236}">
                <a16:creationId xmlns:a16="http://schemas.microsoft.com/office/drawing/2014/main" id="{20DDBB28-2B2A-20D2-41E6-1698A08037B2}"/>
              </a:ext>
            </a:extLst>
          </p:cNvPr>
          <p:cNvSpPr>
            <a:spLocks noGrp="1"/>
          </p:cNvSpPr>
          <p:nvPr>
            <p:ph type="sldNum" sz="quarter" idx="10"/>
          </p:nvPr>
        </p:nvSpPr>
        <p:spPr/>
        <p:txBody>
          <a:bodyPr/>
          <a:lstStyle/>
          <a:p>
            <a:fld id="{47FB555B-7D39-44E6-9386-F26A889643DB}" type="slidenum">
              <a:rPr lang="en-US" smtClean="0"/>
              <a:pPr/>
              <a:t>10</a:t>
            </a:fld>
            <a:endParaRPr lang="en-US"/>
          </a:p>
        </p:txBody>
      </p:sp>
      <p:pic>
        <p:nvPicPr>
          <p:cNvPr id="10" name="Picture 9" descr="A screenshot of a computer&#10;&#10;Description automatically generated">
            <a:extLst>
              <a:ext uri="{FF2B5EF4-FFF2-40B4-BE49-F238E27FC236}">
                <a16:creationId xmlns:a16="http://schemas.microsoft.com/office/drawing/2014/main" id="{4F594565-15A4-AB77-7E39-D5B0A34A6E13}"/>
              </a:ext>
            </a:extLst>
          </p:cNvPr>
          <p:cNvPicPr>
            <a:picLocks noChangeAspect="1"/>
          </p:cNvPicPr>
          <p:nvPr/>
        </p:nvPicPr>
        <p:blipFill>
          <a:blip r:embed="rId3"/>
          <a:stretch>
            <a:fillRect/>
          </a:stretch>
        </p:blipFill>
        <p:spPr>
          <a:xfrm>
            <a:off x="1161305" y="1178358"/>
            <a:ext cx="6821391" cy="3449424"/>
          </a:xfrm>
          <a:prstGeom prst="rect">
            <a:avLst/>
          </a:prstGeom>
        </p:spPr>
      </p:pic>
      <p:grpSp>
        <p:nvGrpSpPr>
          <p:cNvPr id="4" name="Group 3">
            <a:extLst>
              <a:ext uri="{FF2B5EF4-FFF2-40B4-BE49-F238E27FC236}">
                <a16:creationId xmlns:a16="http://schemas.microsoft.com/office/drawing/2014/main" id="{DE6B28B0-7560-004F-9B6D-434469CD5518}"/>
              </a:ext>
            </a:extLst>
          </p:cNvPr>
          <p:cNvGrpSpPr/>
          <p:nvPr/>
        </p:nvGrpSpPr>
        <p:grpSpPr>
          <a:xfrm>
            <a:off x="6770865" y="56709"/>
            <a:ext cx="1267373" cy="206518"/>
            <a:chOff x="6978197" y="56709"/>
            <a:chExt cx="1267373" cy="206518"/>
          </a:xfrm>
        </p:grpSpPr>
        <p:sp>
          <p:nvSpPr>
            <p:cNvPr id="5" name="Arrow: Pentagon 4">
              <a:extLst>
                <a:ext uri="{FF2B5EF4-FFF2-40B4-BE49-F238E27FC236}">
                  <a16:creationId xmlns:a16="http://schemas.microsoft.com/office/drawing/2014/main" id="{45181A2E-5717-E437-939D-41612A2C679E}"/>
                </a:ext>
              </a:extLst>
            </p:cNvPr>
            <p:cNvSpPr/>
            <p:nvPr/>
          </p:nvSpPr>
          <p:spPr>
            <a:xfrm>
              <a:off x="6978197" y="57216"/>
              <a:ext cx="335265" cy="206011"/>
            </a:xfrm>
            <a:prstGeom prst="homePlate">
              <a:avLst/>
            </a:prstGeom>
            <a:solidFill>
              <a:schemeClr val="accent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1</a:t>
              </a:r>
            </a:p>
          </p:txBody>
        </p:sp>
        <p:sp>
          <p:nvSpPr>
            <p:cNvPr id="11" name="Arrow: Chevron 10">
              <a:extLst>
                <a:ext uri="{FF2B5EF4-FFF2-40B4-BE49-F238E27FC236}">
                  <a16:creationId xmlns:a16="http://schemas.microsoft.com/office/drawing/2014/main" id="{181669F6-463F-1B8A-00F6-16AE33DE0AD0}"/>
                </a:ext>
              </a:extLst>
            </p:cNvPr>
            <p:cNvSpPr/>
            <p:nvPr/>
          </p:nvSpPr>
          <p:spPr>
            <a:xfrm>
              <a:off x="7211542"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2</a:t>
              </a:r>
            </a:p>
          </p:txBody>
        </p:sp>
        <p:sp>
          <p:nvSpPr>
            <p:cNvPr id="13" name="Arrow: Chevron 12">
              <a:extLst>
                <a:ext uri="{FF2B5EF4-FFF2-40B4-BE49-F238E27FC236}">
                  <a16:creationId xmlns:a16="http://schemas.microsoft.com/office/drawing/2014/main" id="{C2C852B3-A085-C276-F115-DEAACF48E986}"/>
                </a:ext>
              </a:extLst>
            </p:cNvPr>
            <p:cNvSpPr/>
            <p:nvPr/>
          </p:nvSpPr>
          <p:spPr>
            <a:xfrm>
              <a:off x="7444365"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3</a:t>
              </a:r>
            </a:p>
          </p:txBody>
        </p:sp>
        <p:sp>
          <p:nvSpPr>
            <p:cNvPr id="14" name="Arrow: Chevron 13">
              <a:extLst>
                <a:ext uri="{FF2B5EF4-FFF2-40B4-BE49-F238E27FC236}">
                  <a16:creationId xmlns:a16="http://schemas.microsoft.com/office/drawing/2014/main" id="{0535D113-657D-61BD-DBDF-2DB425B529E1}"/>
                </a:ext>
              </a:extLst>
            </p:cNvPr>
            <p:cNvSpPr/>
            <p:nvPr/>
          </p:nvSpPr>
          <p:spPr>
            <a:xfrm>
              <a:off x="7677722"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4</a:t>
              </a:r>
            </a:p>
          </p:txBody>
        </p:sp>
        <p:sp>
          <p:nvSpPr>
            <p:cNvPr id="15" name="Arrow: Chevron 14">
              <a:extLst>
                <a:ext uri="{FF2B5EF4-FFF2-40B4-BE49-F238E27FC236}">
                  <a16:creationId xmlns:a16="http://schemas.microsoft.com/office/drawing/2014/main" id="{BA70A5B3-9EDA-6001-654E-D0D791796CE6}"/>
                </a:ext>
              </a:extLst>
            </p:cNvPr>
            <p:cNvSpPr/>
            <p:nvPr/>
          </p:nvSpPr>
          <p:spPr>
            <a:xfrm>
              <a:off x="7910305"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5</a:t>
              </a:r>
            </a:p>
          </p:txBody>
        </p:sp>
      </p:grpSp>
    </p:spTree>
    <p:extLst>
      <p:ext uri="{BB962C8B-B14F-4D97-AF65-F5344CB8AC3E}">
        <p14:creationId xmlns:p14="http://schemas.microsoft.com/office/powerpoint/2010/main" val="3582803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E637-FA3E-619C-6DBA-9A01C736AC68}"/>
              </a:ext>
            </a:extLst>
          </p:cNvPr>
          <p:cNvSpPr>
            <a:spLocks noGrp="1"/>
          </p:cNvSpPr>
          <p:nvPr>
            <p:ph type="title"/>
          </p:nvPr>
        </p:nvSpPr>
        <p:spPr>
          <a:xfrm>
            <a:off x="720000" y="445025"/>
            <a:ext cx="8048120" cy="572700"/>
          </a:xfrm>
        </p:spPr>
        <p:txBody>
          <a:bodyPr/>
          <a:lstStyle/>
          <a:p>
            <a:r>
              <a:rPr lang="en-US" sz="3200">
                <a:solidFill>
                  <a:srgbClr val="283D55"/>
                </a:solidFill>
                <a:latin typeface="Be Vietnam Pro" panose="020B0604020202020204" charset="0"/>
              </a:rPr>
              <a:t>BIDI structures (1/2)</a:t>
            </a:r>
            <a:br>
              <a:rPr lang="en-US" sz="3200">
                <a:solidFill>
                  <a:srgbClr val="283D55"/>
                </a:solidFill>
                <a:latin typeface="Be Vietnam Pro" panose="020B0604020202020204" charset="0"/>
              </a:rPr>
            </a:br>
            <a:endParaRPr lang="en-US"/>
          </a:p>
        </p:txBody>
      </p:sp>
      <p:sp>
        <p:nvSpPr>
          <p:cNvPr id="3" name="Slide Number Placeholder 2">
            <a:extLst>
              <a:ext uri="{FF2B5EF4-FFF2-40B4-BE49-F238E27FC236}">
                <a16:creationId xmlns:a16="http://schemas.microsoft.com/office/drawing/2014/main" id="{20DDBB28-2B2A-20D2-41E6-1698A08037B2}"/>
              </a:ext>
            </a:extLst>
          </p:cNvPr>
          <p:cNvSpPr>
            <a:spLocks noGrp="1"/>
          </p:cNvSpPr>
          <p:nvPr>
            <p:ph type="sldNum" sz="quarter" idx="10"/>
          </p:nvPr>
        </p:nvSpPr>
        <p:spPr/>
        <p:txBody>
          <a:bodyPr/>
          <a:lstStyle/>
          <a:p>
            <a:fld id="{47FB555B-7D39-44E6-9386-F26A889643DB}" type="slidenum">
              <a:rPr lang="en-US" smtClean="0"/>
              <a:pPr/>
              <a:t>11</a:t>
            </a:fld>
            <a:endParaRPr lang="en-US"/>
          </a:p>
        </p:txBody>
      </p:sp>
      <p:pic>
        <p:nvPicPr>
          <p:cNvPr id="5" name="Picture 4" descr="A screenshot of a computer&#10;&#10;Description automatically generated">
            <a:extLst>
              <a:ext uri="{FF2B5EF4-FFF2-40B4-BE49-F238E27FC236}">
                <a16:creationId xmlns:a16="http://schemas.microsoft.com/office/drawing/2014/main" id="{E04E83F2-9B2B-1ABF-7005-613B3F509A6F}"/>
              </a:ext>
            </a:extLst>
          </p:cNvPr>
          <p:cNvPicPr>
            <a:picLocks noChangeAspect="1"/>
          </p:cNvPicPr>
          <p:nvPr/>
        </p:nvPicPr>
        <p:blipFill>
          <a:blip r:embed="rId3"/>
          <a:stretch>
            <a:fillRect/>
          </a:stretch>
        </p:blipFill>
        <p:spPr>
          <a:xfrm>
            <a:off x="1641342" y="1500714"/>
            <a:ext cx="5861316" cy="1600203"/>
          </a:xfrm>
          <a:prstGeom prst="rect">
            <a:avLst/>
          </a:prstGeom>
          <a:ln>
            <a:solidFill>
              <a:schemeClr val="tx1">
                <a:lumMod val="60000"/>
                <a:lumOff val="40000"/>
              </a:schemeClr>
            </a:solidFill>
          </a:ln>
        </p:spPr>
      </p:pic>
      <p:sp>
        <p:nvSpPr>
          <p:cNvPr id="6" name="TextBox 5">
            <a:extLst>
              <a:ext uri="{FF2B5EF4-FFF2-40B4-BE49-F238E27FC236}">
                <a16:creationId xmlns:a16="http://schemas.microsoft.com/office/drawing/2014/main" id="{D773862D-6ECD-DE44-3501-CABE22FF1BA6}"/>
              </a:ext>
            </a:extLst>
          </p:cNvPr>
          <p:cNvSpPr txBox="1"/>
          <p:nvPr/>
        </p:nvSpPr>
        <p:spPr>
          <a:xfrm>
            <a:off x="720000" y="1111766"/>
            <a:ext cx="7162467" cy="307777"/>
          </a:xfrm>
          <a:prstGeom prst="rect">
            <a:avLst/>
          </a:prstGeom>
          <a:noFill/>
        </p:spPr>
        <p:txBody>
          <a:bodyPr wrap="square" lIns="91440" tIns="45720" rIns="91440" bIns="45720" rtlCol="0" anchor="t">
            <a:spAutoFit/>
          </a:bodyPr>
          <a:lstStyle/>
          <a:p>
            <a:pPr>
              <a:buSzPct val="150000"/>
            </a:pPr>
            <a:r>
              <a:rPr lang="en-US">
                <a:solidFill>
                  <a:srgbClr val="283D55"/>
                </a:solidFill>
                <a:latin typeface="Be Vietnam Pro" panose="020B0604020202020204" charset="0"/>
                <a:ea typeface="Open Sans" panose="020B0606030504020204" pitchFamily="34" charset="0"/>
                <a:cs typeface="Open Sans" panose="020B0606030504020204" pitchFamily="34" charset="0"/>
              </a:rPr>
              <a:t>BIDI - Blockchain Interoperability Decentralized Identifier</a:t>
            </a:r>
          </a:p>
        </p:txBody>
      </p:sp>
      <p:sp>
        <p:nvSpPr>
          <p:cNvPr id="19" name="TextBox 18">
            <a:extLst>
              <a:ext uri="{FF2B5EF4-FFF2-40B4-BE49-F238E27FC236}">
                <a16:creationId xmlns:a16="http://schemas.microsoft.com/office/drawing/2014/main" id="{0FEA7A37-0DA0-849B-BFAC-809FEE980632}"/>
              </a:ext>
            </a:extLst>
          </p:cNvPr>
          <p:cNvSpPr txBox="1"/>
          <p:nvPr/>
        </p:nvSpPr>
        <p:spPr>
          <a:xfrm>
            <a:off x="719999" y="3182088"/>
            <a:ext cx="2802134" cy="369332"/>
          </a:xfrm>
          <a:prstGeom prst="rect">
            <a:avLst/>
          </a:prstGeom>
          <a:noFill/>
        </p:spPr>
        <p:txBody>
          <a:bodyPr wrap="square" rtlCol="0">
            <a:spAutoFit/>
          </a:bodyPr>
          <a:lstStyle/>
          <a:p>
            <a:r>
              <a:rPr lang="en-US" sz="1800" b="1">
                <a:solidFill>
                  <a:srgbClr val="283D55"/>
                </a:solidFill>
                <a:latin typeface="Be Vietnam Pro ExtraLight" panose="020B0604020202020204" charset="0"/>
              </a:rPr>
              <a:t>URL-based identifier </a:t>
            </a:r>
          </a:p>
        </p:txBody>
      </p:sp>
      <p:grpSp>
        <p:nvGrpSpPr>
          <p:cNvPr id="16" name="Group 15">
            <a:extLst>
              <a:ext uri="{FF2B5EF4-FFF2-40B4-BE49-F238E27FC236}">
                <a16:creationId xmlns:a16="http://schemas.microsoft.com/office/drawing/2014/main" id="{1A87E7BA-DF14-0780-3AEA-6D2C87A48B2B}"/>
              </a:ext>
            </a:extLst>
          </p:cNvPr>
          <p:cNvGrpSpPr/>
          <p:nvPr/>
        </p:nvGrpSpPr>
        <p:grpSpPr>
          <a:xfrm>
            <a:off x="834283" y="3875497"/>
            <a:ext cx="2307429" cy="309342"/>
            <a:chOff x="1253067" y="3837748"/>
            <a:chExt cx="2307429" cy="309342"/>
          </a:xfrm>
        </p:grpSpPr>
        <p:sp>
          <p:nvSpPr>
            <p:cNvPr id="7" name="Arrow: Pentagon 6">
              <a:extLst>
                <a:ext uri="{FF2B5EF4-FFF2-40B4-BE49-F238E27FC236}">
                  <a16:creationId xmlns:a16="http://schemas.microsoft.com/office/drawing/2014/main" id="{46BE206F-9950-CE48-A43E-4321A32F089D}"/>
                </a:ext>
              </a:extLst>
            </p:cNvPr>
            <p:cNvSpPr/>
            <p:nvPr/>
          </p:nvSpPr>
          <p:spPr>
            <a:xfrm>
              <a:off x="1253067" y="3837748"/>
              <a:ext cx="789015" cy="307777"/>
            </a:xfrm>
            <a:prstGeom prst="homePlat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lumMod val="75000"/>
                    </a:schemeClr>
                  </a:solidFill>
                  <a:latin typeface="Be Vietnam Pro" panose="020B0604020202020204" charset="0"/>
                </a:rPr>
                <a:t>Prefix</a:t>
              </a:r>
            </a:p>
          </p:txBody>
        </p:sp>
        <p:sp>
          <p:nvSpPr>
            <p:cNvPr id="8" name="Arrow: Chevron 7">
              <a:extLst>
                <a:ext uri="{FF2B5EF4-FFF2-40B4-BE49-F238E27FC236}">
                  <a16:creationId xmlns:a16="http://schemas.microsoft.com/office/drawing/2014/main" id="{E697D9DD-0461-0D20-32EA-BC03F797A387}"/>
                </a:ext>
              </a:extLst>
            </p:cNvPr>
            <p:cNvSpPr/>
            <p:nvPr/>
          </p:nvSpPr>
          <p:spPr>
            <a:xfrm>
              <a:off x="1879195" y="3839313"/>
              <a:ext cx="978305" cy="307777"/>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4">
                      <a:lumMod val="95000"/>
                    </a:schemeClr>
                  </a:solidFill>
                  <a:latin typeface="Be Vietnam Pro" panose="020B0604020202020204" charset="0"/>
                </a:rPr>
                <a:t>Types</a:t>
              </a:r>
            </a:p>
          </p:txBody>
        </p:sp>
        <p:sp>
          <p:nvSpPr>
            <p:cNvPr id="9" name="Arrow: Chevron 8">
              <a:extLst>
                <a:ext uri="{FF2B5EF4-FFF2-40B4-BE49-F238E27FC236}">
                  <a16:creationId xmlns:a16="http://schemas.microsoft.com/office/drawing/2014/main" id="{4BF0C32C-3FC8-E91C-0314-52DEC07182C8}"/>
                </a:ext>
              </a:extLst>
            </p:cNvPr>
            <p:cNvSpPr/>
            <p:nvPr/>
          </p:nvSpPr>
          <p:spPr>
            <a:xfrm>
              <a:off x="2676898" y="3837748"/>
              <a:ext cx="883598" cy="307777"/>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4">
                      <a:lumMod val="95000"/>
                    </a:schemeClr>
                  </a:solidFill>
                  <a:latin typeface="Be Vietnam Pro" panose="020B0604020202020204" charset="0"/>
                </a:rPr>
                <a:t>Path</a:t>
              </a:r>
            </a:p>
          </p:txBody>
        </p:sp>
      </p:grpSp>
      <p:grpSp>
        <p:nvGrpSpPr>
          <p:cNvPr id="23" name="Group 22">
            <a:extLst>
              <a:ext uri="{FF2B5EF4-FFF2-40B4-BE49-F238E27FC236}">
                <a16:creationId xmlns:a16="http://schemas.microsoft.com/office/drawing/2014/main" id="{47C70C4F-A25C-33EF-41E7-FC5FE4F4B962}"/>
              </a:ext>
            </a:extLst>
          </p:cNvPr>
          <p:cNvGrpSpPr/>
          <p:nvPr/>
        </p:nvGrpSpPr>
        <p:grpSpPr>
          <a:xfrm>
            <a:off x="6770865" y="56709"/>
            <a:ext cx="1267373" cy="206518"/>
            <a:chOff x="6978197" y="56709"/>
            <a:chExt cx="1267373" cy="206518"/>
          </a:xfrm>
        </p:grpSpPr>
        <p:sp>
          <p:nvSpPr>
            <p:cNvPr id="24" name="Arrow: Pentagon 23">
              <a:extLst>
                <a:ext uri="{FF2B5EF4-FFF2-40B4-BE49-F238E27FC236}">
                  <a16:creationId xmlns:a16="http://schemas.microsoft.com/office/drawing/2014/main" id="{D004E038-08FE-75B8-3B2F-98EBA264E3F8}"/>
                </a:ext>
              </a:extLst>
            </p:cNvPr>
            <p:cNvSpPr/>
            <p:nvPr/>
          </p:nvSpPr>
          <p:spPr>
            <a:xfrm>
              <a:off x="6978197" y="57216"/>
              <a:ext cx="335265" cy="206011"/>
            </a:xfrm>
            <a:prstGeom prst="homePlate">
              <a:avLst/>
            </a:prstGeom>
            <a:solidFill>
              <a:srgbClr val="A6A6A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DDE6F7"/>
                  </a:solidFill>
                  <a:latin typeface="Be Vietnam Pro" panose="020B0604020202020204" charset="0"/>
                </a:rPr>
                <a:t>1</a:t>
              </a:r>
            </a:p>
          </p:txBody>
        </p:sp>
        <p:sp>
          <p:nvSpPr>
            <p:cNvPr id="25" name="Arrow: Chevron 24">
              <a:extLst>
                <a:ext uri="{FF2B5EF4-FFF2-40B4-BE49-F238E27FC236}">
                  <a16:creationId xmlns:a16="http://schemas.microsoft.com/office/drawing/2014/main" id="{F1E412FF-7770-C772-DD86-BCC5DEFBEFA4}"/>
                </a:ext>
              </a:extLst>
            </p:cNvPr>
            <p:cNvSpPr/>
            <p:nvPr/>
          </p:nvSpPr>
          <p:spPr>
            <a:xfrm>
              <a:off x="7211542" y="57216"/>
              <a:ext cx="335265" cy="206011"/>
            </a:xfrm>
            <a:prstGeom prst="chevron">
              <a:avLst/>
            </a:prstGeom>
            <a:solidFill>
              <a:schemeClr val="accent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DDE6F7"/>
                  </a:solidFill>
                  <a:latin typeface="Be Vietnam Pro" panose="020B0604020202020204" charset="0"/>
                </a:rPr>
                <a:t>2</a:t>
              </a:r>
            </a:p>
          </p:txBody>
        </p:sp>
        <p:sp>
          <p:nvSpPr>
            <p:cNvPr id="26" name="Arrow: Chevron 25">
              <a:extLst>
                <a:ext uri="{FF2B5EF4-FFF2-40B4-BE49-F238E27FC236}">
                  <a16:creationId xmlns:a16="http://schemas.microsoft.com/office/drawing/2014/main" id="{7888EC8D-A8B9-6B8F-0DBF-0D9EE58040E0}"/>
                </a:ext>
              </a:extLst>
            </p:cNvPr>
            <p:cNvSpPr/>
            <p:nvPr/>
          </p:nvSpPr>
          <p:spPr>
            <a:xfrm>
              <a:off x="7444365"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DDE6F7"/>
                  </a:solidFill>
                  <a:latin typeface="Be Vietnam Pro" panose="020B0604020202020204" charset="0"/>
                </a:rPr>
                <a:t>3</a:t>
              </a:r>
            </a:p>
          </p:txBody>
        </p:sp>
        <p:sp>
          <p:nvSpPr>
            <p:cNvPr id="27" name="Arrow: Chevron 26">
              <a:extLst>
                <a:ext uri="{FF2B5EF4-FFF2-40B4-BE49-F238E27FC236}">
                  <a16:creationId xmlns:a16="http://schemas.microsoft.com/office/drawing/2014/main" id="{550D1EC2-9D33-8D7B-54AA-45A90A1C25DB}"/>
                </a:ext>
              </a:extLst>
            </p:cNvPr>
            <p:cNvSpPr/>
            <p:nvPr/>
          </p:nvSpPr>
          <p:spPr>
            <a:xfrm>
              <a:off x="7677722"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DDE6F7"/>
                  </a:solidFill>
                  <a:latin typeface="Be Vietnam Pro" panose="020B0604020202020204" charset="0"/>
                </a:rPr>
                <a:t>4</a:t>
              </a:r>
            </a:p>
          </p:txBody>
        </p:sp>
        <p:sp>
          <p:nvSpPr>
            <p:cNvPr id="28" name="Arrow: Chevron 27">
              <a:extLst>
                <a:ext uri="{FF2B5EF4-FFF2-40B4-BE49-F238E27FC236}">
                  <a16:creationId xmlns:a16="http://schemas.microsoft.com/office/drawing/2014/main" id="{D83C0769-05A3-36D5-DE69-344D17B8B5F3}"/>
                </a:ext>
              </a:extLst>
            </p:cNvPr>
            <p:cNvSpPr/>
            <p:nvPr/>
          </p:nvSpPr>
          <p:spPr>
            <a:xfrm>
              <a:off x="7910305"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DDE6F7"/>
                  </a:solidFill>
                  <a:latin typeface="Be Vietnam Pro" panose="020B0604020202020204" charset="0"/>
                </a:rPr>
                <a:t>5</a:t>
              </a:r>
            </a:p>
          </p:txBody>
        </p:sp>
      </p:grpSp>
      <p:sp>
        <p:nvSpPr>
          <p:cNvPr id="13" name="Rectangle: Rounded Corners 12">
            <a:extLst>
              <a:ext uri="{FF2B5EF4-FFF2-40B4-BE49-F238E27FC236}">
                <a16:creationId xmlns:a16="http://schemas.microsoft.com/office/drawing/2014/main" id="{022B231C-9B8B-0533-4A38-87B6A3B6E11B}"/>
              </a:ext>
            </a:extLst>
          </p:cNvPr>
          <p:cNvSpPr/>
          <p:nvPr/>
        </p:nvSpPr>
        <p:spPr>
          <a:xfrm>
            <a:off x="3624659" y="3774779"/>
            <a:ext cx="4448877" cy="510778"/>
          </a:xfrm>
          <a:prstGeom prst="roundRect">
            <a:avLst/>
          </a:prstGeom>
          <a:solidFill>
            <a:schemeClr val="bg1">
              <a:lumMod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lIns="91440" rtlCol="0" anchor="ctr" anchorCtr="0">
            <a:spAutoFit/>
          </a:bodyPr>
          <a:lstStyle/>
          <a:p>
            <a:r>
              <a:rPr lang="en-US" sz="1200">
                <a:solidFill>
                  <a:schemeClr val="accent3"/>
                </a:solidFill>
                <a:latin typeface="Be Vietnam Pro" panose="020B0604020202020204" charset="0"/>
              </a:rPr>
              <a:t>bidi/</a:t>
            </a:r>
            <a:r>
              <a:rPr lang="en-US" sz="1200" err="1">
                <a:solidFill>
                  <a:schemeClr val="accent3"/>
                </a:solidFill>
                <a:latin typeface="Be Vietnam Pro" panose="020B0604020202020204" charset="0"/>
              </a:rPr>
              <a:t>pdi</a:t>
            </a:r>
            <a:r>
              <a:rPr lang="en-US" sz="1200">
                <a:solidFill>
                  <a:schemeClr val="accent3"/>
                </a:solidFill>
                <a:latin typeface="Be Vietnam Pro" panose="020B0604020202020204" charset="0"/>
              </a:rPr>
              <a:t>/pa/0xd1809df8c38d12b8287a02169e75a56fdb1b76394c1890e3472b797a3d8ba9bd</a:t>
            </a:r>
          </a:p>
        </p:txBody>
      </p:sp>
    </p:spTree>
    <p:extLst>
      <p:ext uri="{BB962C8B-B14F-4D97-AF65-F5344CB8AC3E}">
        <p14:creationId xmlns:p14="http://schemas.microsoft.com/office/powerpoint/2010/main" val="1206400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E637-FA3E-619C-6DBA-9A01C736AC68}"/>
              </a:ext>
            </a:extLst>
          </p:cNvPr>
          <p:cNvSpPr>
            <a:spLocks noGrp="1"/>
          </p:cNvSpPr>
          <p:nvPr>
            <p:ph type="title"/>
          </p:nvPr>
        </p:nvSpPr>
        <p:spPr>
          <a:xfrm>
            <a:off x="720000" y="445025"/>
            <a:ext cx="8048120" cy="572700"/>
          </a:xfrm>
        </p:spPr>
        <p:txBody>
          <a:bodyPr/>
          <a:lstStyle/>
          <a:p>
            <a:r>
              <a:rPr lang="en-US" sz="3200" dirty="0">
                <a:solidFill>
                  <a:srgbClr val="283D55"/>
                </a:solidFill>
                <a:latin typeface="Be Vietnam Pro" panose="020B0604020202020204" charset="0"/>
              </a:rPr>
              <a:t>BIDI structures (2/2)</a:t>
            </a:r>
            <a:br>
              <a:rPr lang="en-US" sz="3200" dirty="0">
                <a:solidFill>
                  <a:srgbClr val="283D55"/>
                </a:solidFill>
                <a:latin typeface="Be Vietnam Pro" panose="020B0604020202020204" charset="0"/>
              </a:rPr>
            </a:br>
            <a:endParaRPr lang="en-US" dirty="0"/>
          </a:p>
        </p:txBody>
      </p:sp>
      <p:sp>
        <p:nvSpPr>
          <p:cNvPr id="3" name="Slide Number Placeholder 2">
            <a:extLst>
              <a:ext uri="{FF2B5EF4-FFF2-40B4-BE49-F238E27FC236}">
                <a16:creationId xmlns:a16="http://schemas.microsoft.com/office/drawing/2014/main" id="{20DDBB28-2B2A-20D2-41E6-1698A08037B2}"/>
              </a:ext>
            </a:extLst>
          </p:cNvPr>
          <p:cNvSpPr>
            <a:spLocks noGrp="1"/>
          </p:cNvSpPr>
          <p:nvPr>
            <p:ph type="sldNum" sz="quarter" idx="10"/>
          </p:nvPr>
        </p:nvSpPr>
        <p:spPr/>
        <p:txBody>
          <a:bodyPr/>
          <a:lstStyle/>
          <a:p>
            <a:fld id="{47FB555B-7D39-44E6-9386-F26A889643DB}" type="slidenum">
              <a:rPr lang="en-US" smtClean="0"/>
              <a:pPr/>
              <a:t>12</a:t>
            </a:fld>
            <a:endParaRPr lang="en-US"/>
          </a:p>
        </p:txBody>
      </p:sp>
      <p:pic>
        <p:nvPicPr>
          <p:cNvPr id="5" name="Picture 4" descr="A screenshot of a computer&#10;&#10;Description automatically generated">
            <a:extLst>
              <a:ext uri="{FF2B5EF4-FFF2-40B4-BE49-F238E27FC236}">
                <a16:creationId xmlns:a16="http://schemas.microsoft.com/office/drawing/2014/main" id="{E04E83F2-9B2B-1ABF-7005-613B3F509A6F}"/>
              </a:ext>
            </a:extLst>
          </p:cNvPr>
          <p:cNvPicPr>
            <a:picLocks noChangeAspect="1"/>
          </p:cNvPicPr>
          <p:nvPr/>
        </p:nvPicPr>
        <p:blipFill>
          <a:blip r:embed="rId3"/>
          <a:stretch>
            <a:fillRect/>
          </a:stretch>
        </p:blipFill>
        <p:spPr>
          <a:xfrm>
            <a:off x="1641342" y="1500714"/>
            <a:ext cx="5861316" cy="1600203"/>
          </a:xfrm>
          <a:prstGeom prst="rect">
            <a:avLst/>
          </a:prstGeom>
          <a:ln>
            <a:solidFill>
              <a:schemeClr val="tx1">
                <a:lumMod val="60000"/>
                <a:lumOff val="40000"/>
              </a:schemeClr>
            </a:solidFill>
          </a:ln>
        </p:spPr>
      </p:pic>
      <p:sp>
        <p:nvSpPr>
          <p:cNvPr id="6" name="TextBox 5">
            <a:extLst>
              <a:ext uri="{FF2B5EF4-FFF2-40B4-BE49-F238E27FC236}">
                <a16:creationId xmlns:a16="http://schemas.microsoft.com/office/drawing/2014/main" id="{D773862D-6ECD-DE44-3501-CABE22FF1BA6}"/>
              </a:ext>
            </a:extLst>
          </p:cNvPr>
          <p:cNvSpPr txBox="1"/>
          <p:nvPr/>
        </p:nvSpPr>
        <p:spPr>
          <a:xfrm>
            <a:off x="720000" y="1111766"/>
            <a:ext cx="7162467" cy="307777"/>
          </a:xfrm>
          <a:prstGeom prst="rect">
            <a:avLst/>
          </a:prstGeom>
          <a:noFill/>
        </p:spPr>
        <p:txBody>
          <a:bodyPr wrap="square" lIns="91440" tIns="45720" rIns="91440" bIns="45720" rtlCol="0" anchor="t">
            <a:spAutoFit/>
          </a:bodyPr>
          <a:lstStyle/>
          <a:p>
            <a:pPr>
              <a:buSzPct val="150000"/>
            </a:pPr>
            <a:r>
              <a:rPr lang="en-US" dirty="0">
                <a:solidFill>
                  <a:srgbClr val="283D55"/>
                </a:solidFill>
                <a:latin typeface="Be Vietnam Pro" panose="020B0604020202020204" charset="0"/>
                <a:ea typeface="Open Sans" panose="020B0606030504020204" pitchFamily="34" charset="0"/>
                <a:cs typeface="Open Sans" panose="020B0606030504020204" pitchFamily="34" charset="0"/>
              </a:rPr>
              <a:t>BIDI - Blockchain Interoperability Decentralized Identifier</a:t>
            </a:r>
          </a:p>
        </p:txBody>
      </p:sp>
      <p:sp>
        <p:nvSpPr>
          <p:cNvPr id="19" name="TextBox 18">
            <a:extLst>
              <a:ext uri="{FF2B5EF4-FFF2-40B4-BE49-F238E27FC236}">
                <a16:creationId xmlns:a16="http://schemas.microsoft.com/office/drawing/2014/main" id="{0FEA7A37-0DA0-849B-BFAC-809FEE980632}"/>
              </a:ext>
            </a:extLst>
          </p:cNvPr>
          <p:cNvSpPr txBox="1"/>
          <p:nvPr/>
        </p:nvSpPr>
        <p:spPr>
          <a:xfrm>
            <a:off x="719999" y="3182088"/>
            <a:ext cx="2802134" cy="369332"/>
          </a:xfrm>
          <a:prstGeom prst="rect">
            <a:avLst/>
          </a:prstGeom>
          <a:noFill/>
        </p:spPr>
        <p:txBody>
          <a:bodyPr wrap="square" rtlCol="0">
            <a:spAutoFit/>
          </a:bodyPr>
          <a:lstStyle/>
          <a:p>
            <a:r>
              <a:rPr lang="en-US" sz="1800" b="1" dirty="0">
                <a:solidFill>
                  <a:srgbClr val="283D55"/>
                </a:solidFill>
                <a:latin typeface="Be Vietnam Pro ExtraLight" panose="020B0604020202020204" charset="0"/>
              </a:rPr>
              <a:t>BIDI directory</a:t>
            </a:r>
          </a:p>
        </p:txBody>
      </p:sp>
      <p:grpSp>
        <p:nvGrpSpPr>
          <p:cNvPr id="10" name="Group 9">
            <a:extLst>
              <a:ext uri="{FF2B5EF4-FFF2-40B4-BE49-F238E27FC236}">
                <a16:creationId xmlns:a16="http://schemas.microsoft.com/office/drawing/2014/main" id="{A5D1CA7E-701F-3AC3-6285-28ABADCAB751}"/>
              </a:ext>
            </a:extLst>
          </p:cNvPr>
          <p:cNvGrpSpPr/>
          <p:nvPr/>
        </p:nvGrpSpPr>
        <p:grpSpPr>
          <a:xfrm>
            <a:off x="664965" y="3390688"/>
            <a:ext cx="2286000" cy="1307787"/>
            <a:chOff x="0" y="3317208"/>
            <a:chExt cx="2286000" cy="1307787"/>
          </a:xfrm>
        </p:grpSpPr>
        <p:sp>
          <p:nvSpPr>
            <p:cNvPr id="4" name="Rectangle: Rounded Corners 3">
              <a:extLst>
                <a:ext uri="{FF2B5EF4-FFF2-40B4-BE49-F238E27FC236}">
                  <a16:creationId xmlns:a16="http://schemas.microsoft.com/office/drawing/2014/main" id="{1114970A-B498-08DB-1764-C19083769CDB}"/>
                </a:ext>
              </a:extLst>
            </p:cNvPr>
            <p:cNvSpPr/>
            <p:nvPr/>
          </p:nvSpPr>
          <p:spPr>
            <a:xfrm>
              <a:off x="968396" y="3705594"/>
              <a:ext cx="1317604" cy="91940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lIns="548640" rtlCol="0" anchor="ctr" anchorCtr="0">
              <a:spAutoFit/>
            </a:bodyPr>
            <a:lstStyle/>
            <a:p>
              <a:r>
                <a:rPr lang="en-US" sz="1200" b="1" dirty="0" err="1">
                  <a:solidFill>
                    <a:schemeClr val="accent1"/>
                  </a:solidFill>
                  <a:latin typeface="Be Vietnam Pro" panose="020B0604020202020204" charset="0"/>
                </a:rPr>
                <a:t>PaPDI</a:t>
              </a:r>
              <a:endParaRPr lang="en-US" sz="1200" b="1" dirty="0">
                <a:solidFill>
                  <a:schemeClr val="accent1"/>
                </a:solidFill>
                <a:latin typeface="Be Vietnam Pro" panose="020B0604020202020204" charset="0"/>
              </a:endParaRPr>
            </a:p>
            <a:p>
              <a:r>
                <a:rPr lang="en-US" sz="1200" dirty="0" err="1">
                  <a:solidFill>
                    <a:schemeClr val="accent1"/>
                  </a:solidFill>
                  <a:latin typeface="Be Vietnam Pro" panose="020B0604020202020204" charset="0"/>
                </a:rPr>
                <a:t>DocPDI</a:t>
              </a:r>
              <a:endParaRPr lang="en-US" sz="1200" dirty="0">
                <a:solidFill>
                  <a:schemeClr val="accent1"/>
                </a:solidFill>
                <a:latin typeface="Be Vietnam Pro" panose="020B0604020202020204" charset="0"/>
              </a:endParaRPr>
            </a:p>
            <a:p>
              <a:r>
                <a:rPr lang="en-US" sz="1200" dirty="0" err="1">
                  <a:solidFill>
                    <a:schemeClr val="accent1"/>
                  </a:solidFill>
                  <a:latin typeface="Be Vietnam Pro" panose="020B0604020202020204" charset="0"/>
                </a:rPr>
                <a:t>DocPDI</a:t>
              </a:r>
              <a:endParaRPr lang="en-US" sz="1200" dirty="0">
                <a:solidFill>
                  <a:schemeClr val="accent1"/>
                </a:solidFill>
                <a:latin typeface="Be Vietnam Pro" panose="020B0604020202020204" charset="0"/>
              </a:endParaRPr>
            </a:p>
            <a:p>
              <a:r>
                <a:rPr lang="en-US" sz="1200" dirty="0" err="1">
                  <a:solidFill>
                    <a:schemeClr val="accent1"/>
                  </a:solidFill>
                  <a:latin typeface="Be Vietnam Pro" panose="020B0604020202020204" charset="0"/>
                </a:rPr>
                <a:t>DocPDI</a:t>
              </a:r>
              <a:endParaRPr lang="en-US" sz="1200" dirty="0">
                <a:solidFill>
                  <a:schemeClr val="accent1"/>
                </a:solidFill>
                <a:latin typeface="Be Vietnam Pro" panose="020B0604020202020204" charset="0"/>
              </a:endParaRPr>
            </a:p>
          </p:txBody>
        </p:sp>
        <p:sp>
          <p:nvSpPr>
            <p:cNvPr id="7" name="Partial Circle 6">
              <a:extLst>
                <a:ext uri="{FF2B5EF4-FFF2-40B4-BE49-F238E27FC236}">
                  <a16:creationId xmlns:a16="http://schemas.microsoft.com/office/drawing/2014/main" id="{2FF28ECD-0D4A-5CDA-FE01-E2628D5363FB}"/>
                </a:ext>
              </a:extLst>
            </p:cNvPr>
            <p:cNvSpPr/>
            <p:nvPr/>
          </p:nvSpPr>
          <p:spPr>
            <a:xfrm>
              <a:off x="0" y="3317208"/>
              <a:ext cx="1762183" cy="630766"/>
            </a:xfrm>
            <a:prstGeom prst="pie">
              <a:avLst>
                <a:gd name="adj1" fmla="val 21586247"/>
                <a:gd name="adj2" fmla="val 5392224"/>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B3738C20-2FE3-2734-6F8B-D2771B0971EC}"/>
                </a:ext>
              </a:extLst>
            </p:cNvPr>
            <p:cNvSpPr txBox="1"/>
            <p:nvPr/>
          </p:nvSpPr>
          <p:spPr>
            <a:xfrm>
              <a:off x="968396" y="3632591"/>
              <a:ext cx="576771" cy="277636"/>
            </a:xfrm>
            <a:prstGeom prst="rect">
              <a:avLst/>
            </a:prstGeom>
            <a:noFill/>
          </p:spPr>
          <p:txBody>
            <a:bodyPr wrap="square" lIns="91440" tIns="45720" rIns="91440" bIns="45720" rtlCol="0" anchor="t">
              <a:spAutoFit/>
            </a:bodyPr>
            <a:lstStyle/>
            <a:p>
              <a:pPr>
                <a:buSzPct val="150000"/>
              </a:pPr>
              <a:r>
                <a:rPr lang="en-US" sz="1200" b="1" dirty="0" err="1">
                  <a:solidFill>
                    <a:schemeClr val="accent3">
                      <a:lumMod val="95000"/>
                    </a:schemeClr>
                  </a:solidFill>
                  <a:latin typeface="Be Vietnam Pro ExtraLight" panose="020B0604020202020204" charset="0"/>
                  <a:ea typeface="Open Sans" panose="020B0606030504020204" pitchFamily="34" charset="0"/>
                  <a:cs typeface="Open Sans" panose="020B0606030504020204" pitchFamily="34" charset="0"/>
                </a:rPr>
                <a:t>ADir</a:t>
              </a:r>
              <a:endParaRPr lang="en-US" sz="1200" b="1" dirty="0">
                <a:solidFill>
                  <a:schemeClr val="accent3">
                    <a:lumMod val="95000"/>
                  </a:schemeClr>
                </a:solidFill>
                <a:latin typeface="Be Vietnam Pro ExtraLight" panose="020B0604020202020204" charset="0"/>
                <a:ea typeface="Open Sans" panose="020B0606030504020204" pitchFamily="34" charset="0"/>
                <a:cs typeface="Open Sans" panose="020B0606030504020204" pitchFamily="34" charset="0"/>
              </a:endParaRPr>
            </a:p>
          </p:txBody>
        </p:sp>
      </p:grpSp>
      <p:grpSp>
        <p:nvGrpSpPr>
          <p:cNvPr id="16" name="Group 15">
            <a:extLst>
              <a:ext uri="{FF2B5EF4-FFF2-40B4-BE49-F238E27FC236}">
                <a16:creationId xmlns:a16="http://schemas.microsoft.com/office/drawing/2014/main" id="{D9D9EB43-7BA2-E1FF-A4DD-0B336971A1A2}"/>
              </a:ext>
            </a:extLst>
          </p:cNvPr>
          <p:cNvGrpSpPr/>
          <p:nvPr/>
        </p:nvGrpSpPr>
        <p:grpSpPr>
          <a:xfrm>
            <a:off x="3158233" y="3390688"/>
            <a:ext cx="1969451" cy="1307787"/>
            <a:chOff x="0" y="3317208"/>
            <a:chExt cx="1969451" cy="1307787"/>
          </a:xfrm>
        </p:grpSpPr>
        <p:sp>
          <p:nvSpPr>
            <p:cNvPr id="17" name="Rectangle: Rounded Corners 16">
              <a:extLst>
                <a:ext uri="{FF2B5EF4-FFF2-40B4-BE49-F238E27FC236}">
                  <a16:creationId xmlns:a16="http://schemas.microsoft.com/office/drawing/2014/main" id="{7E2ADC79-C16C-F057-8BB6-F33DAE2E7F3E}"/>
                </a:ext>
              </a:extLst>
            </p:cNvPr>
            <p:cNvSpPr/>
            <p:nvPr/>
          </p:nvSpPr>
          <p:spPr>
            <a:xfrm>
              <a:off x="968396" y="3705594"/>
              <a:ext cx="1001055" cy="919401"/>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lIns="548640" rtlCol="0" anchor="ctr" anchorCtr="0">
              <a:spAutoFit/>
            </a:bodyPr>
            <a:lstStyle/>
            <a:p>
              <a:r>
                <a:rPr lang="en-US" sz="1200" dirty="0">
                  <a:solidFill>
                    <a:schemeClr val="accent1"/>
                  </a:solidFill>
                  <a:latin typeface="Be Vietnam Pro" panose="020B0604020202020204" charset="0"/>
                </a:rPr>
                <a:t>EDI</a:t>
              </a:r>
            </a:p>
            <a:p>
              <a:r>
                <a:rPr lang="en-US" sz="1200" dirty="0">
                  <a:solidFill>
                    <a:schemeClr val="accent1"/>
                  </a:solidFill>
                  <a:latin typeface="Be Vietnam Pro" panose="020B0604020202020204" charset="0"/>
                </a:rPr>
                <a:t>EDI</a:t>
              </a:r>
            </a:p>
            <a:p>
              <a:r>
                <a:rPr lang="en-US" sz="1200" dirty="0">
                  <a:solidFill>
                    <a:schemeClr val="accent1"/>
                  </a:solidFill>
                  <a:latin typeface="Be Vietnam Pro" panose="020B0604020202020204" charset="0"/>
                </a:rPr>
                <a:t>EDI</a:t>
              </a:r>
            </a:p>
            <a:p>
              <a:r>
                <a:rPr lang="en-US" sz="1200" dirty="0">
                  <a:solidFill>
                    <a:schemeClr val="accent1"/>
                  </a:solidFill>
                  <a:latin typeface="Be Vietnam Pro" panose="020B0604020202020204" charset="0"/>
                </a:rPr>
                <a:t>EDI</a:t>
              </a:r>
            </a:p>
          </p:txBody>
        </p:sp>
        <p:sp>
          <p:nvSpPr>
            <p:cNvPr id="18" name="Partial Circle 17">
              <a:extLst>
                <a:ext uri="{FF2B5EF4-FFF2-40B4-BE49-F238E27FC236}">
                  <a16:creationId xmlns:a16="http://schemas.microsoft.com/office/drawing/2014/main" id="{32A53E6D-C93A-424D-A87A-D765AB349FE3}"/>
                </a:ext>
              </a:extLst>
            </p:cNvPr>
            <p:cNvSpPr/>
            <p:nvPr/>
          </p:nvSpPr>
          <p:spPr>
            <a:xfrm>
              <a:off x="0" y="3317208"/>
              <a:ext cx="1762183" cy="630766"/>
            </a:xfrm>
            <a:prstGeom prst="pie">
              <a:avLst>
                <a:gd name="adj1" fmla="val 21586247"/>
                <a:gd name="adj2" fmla="val 5392224"/>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E2A61DD9-6A02-D545-D5FE-9A6B3DE9B1BE}"/>
                </a:ext>
              </a:extLst>
            </p:cNvPr>
            <p:cNvSpPr txBox="1"/>
            <p:nvPr/>
          </p:nvSpPr>
          <p:spPr>
            <a:xfrm>
              <a:off x="968396" y="3632591"/>
              <a:ext cx="576771" cy="277636"/>
            </a:xfrm>
            <a:prstGeom prst="rect">
              <a:avLst/>
            </a:prstGeom>
            <a:noFill/>
          </p:spPr>
          <p:txBody>
            <a:bodyPr wrap="square" lIns="91440" tIns="45720" rIns="91440" bIns="45720" rtlCol="0" anchor="t">
              <a:spAutoFit/>
            </a:bodyPr>
            <a:lstStyle/>
            <a:p>
              <a:pPr>
                <a:buSzPct val="150000"/>
              </a:pPr>
              <a:r>
                <a:rPr lang="en-US" sz="1200" b="1" dirty="0" err="1">
                  <a:solidFill>
                    <a:schemeClr val="accent3">
                      <a:lumMod val="95000"/>
                    </a:schemeClr>
                  </a:solidFill>
                  <a:latin typeface="Be Vietnam Pro ExtraLight" panose="020B0604020202020204" charset="0"/>
                  <a:ea typeface="Open Sans" panose="020B0606030504020204" pitchFamily="34" charset="0"/>
                  <a:cs typeface="Open Sans" panose="020B0606030504020204" pitchFamily="34" charset="0"/>
                </a:rPr>
                <a:t>ODir</a:t>
              </a:r>
              <a:endParaRPr lang="en-US" sz="1200" b="1" dirty="0">
                <a:solidFill>
                  <a:schemeClr val="accent3">
                    <a:lumMod val="95000"/>
                  </a:schemeClr>
                </a:solidFill>
                <a:latin typeface="Be Vietnam Pro ExtraLight" panose="020B0604020202020204" charset="0"/>
                <a:ea typeface="Open Sans" panose="020B0606030504020204" pitchFamily="34" charset="0"/>
                <a:cs typeface="Open Sans" panose="020B0606030504020204" pitchFamily="34" charset="0"/>
              </a:endParaRPr>
            </a:p>
          </p:txBody>
        </p:sp>
      </p:grpSp>
      <p:grpSp>
        <p:nvGrpSpPr>
          <p:cNvPr id="21" name="Group 20">
            <a:extLst>
              <a:ext uri="{FF2B5EF4-FFF2-40B4-BE49-F238E27FC236}">
                <a16:creationId xmlns:a16="http://schemas.microsoft.com/office/drawing/2014/main" id="{B9F220AA-3881-5D9E-9D02-F77014079FCA}"/>
              </a:ext>
            </a:extLst>
          </p:cNvPr>
          <p:cNvGrpSpPr/>
          <p:nvPr/>
        </p:nvGrpSpPr>
        <p:grpSpPr>
          <a:xfrm>
            <a:off x="6770865" y="56709"/>
            <a:ext cx="1267373" cy="206518"/>
            <a:chOff x="6978197" y="56709"/>
            <a:chExt cx="1267373" cy="206518"/>
          </a:xfrm>
        </p:grpSpPr>
        <p:sp>
          <p:nvSpPr>
            <p:cNvPr id="22" name="Arrow: Pentagon 21">
              <a:extLst>
                <a:ext uri="{FF2B5EF4-FFF2-40B4-BE49-F238E27FC236}">
                  <a16:creationId xmlns:a16="http://schemas.microsoft.com/office/drawing/2014/main" id="{A4420BF9-2195-6CD5-BBCA-4790E0CA9DF8}"/>
                </a:ext>
              </a:extLst>
            </p:cNvPr>
            <p:cNvSpPr/>
            <p:nvPr/>
          </p:nvSpPr>
          <p:spPr>
            <a:xfrm>
              <a:off x="6978197" y="57216"/>
              <a:ext cx="335265" cy="206011"/>
            </a:xfrm>
            <a:prstGeom prst="homePlate">
              <a:avLst/>
            </a:prstGeom>
            <a:solidFill>
              <a:srgbClr val="A6A6A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1</a:t>
              </a:r>
            </a:p>
          </p:txBody>
        </p:sp>
        <p:sp>
          <p:nvSpPr>
            <p:cNvPr id="23" name="Arrow: Chevron 22">
              <a:extLst>
                <a:ext uri="{FF2B5EF4-FFF2-40B4-BE49-F238E27FC236}">
                  <a16:creationId xmlns:a16="http://schemas.microsoft.com/office/drawing/2014/main" id="{06D13C81-8F1C-EE51-1383-1FE79E7144FB}"/>
                </a:ext>
              </a:extLst>
            </p:cNvPr>
            <p:cNvSpPr/>
            <p:nvPr/>
          </p:nvSpPr>
          <p:spPr>
            <a:xfrm>
              <a:off x="7211542"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2</a:t>
              </a:r>
            </a:p>
          </p:txBody>
        </p:sp>
        <p:sp>
          <p:nvSpPr>
            <p:cNvPr id="24" name="Arrow: Chevron 23">
              <a:extLst>
                <a:ext uri="{FF2B5EF4-FFF2-40B4-BE49-F238E27FC236}">
                  <a16:creationId xmlns:a16="http://schemas.microsoft.com/office/drawing/2014/main" id="{5263C218-69AA-EB4B-47D2-AE4529409797}"/>
                </a:ext>
              </a:extLst>
            </p:cNvPr>
            <p:cNvSpPr/>
            <p:nvPr/>
          </p:nvSpPr>
          <p:spPr>
            <a:xfrm>
              <a:off x="7444365" y="57216"/>
              <a:ext cx="335265" cy="206011"/>
            </a:xfrm>
            <a:prstGeom prst="chevron">
              <a:avLst/>
            </a:prstGeom>
            <a:solidFill>
              <a:schemeClr val="accent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3</a:t>
              </a:r>
            </a:p>
          </p:txBody>
        </p:sp>
        <p:sp>
          <p:nvSpPr>
            <p:cNvPr id="25" name="Arrow: Chevron 24">
              <a:extLst>
                <a:ext uri="{FF2B5EF4-FFF2-40B4-BE49-F238E27FC236}">
                  <a16:creationId xmlns:a16="http://schemas.microsoft.com/office/drawing/2014/main" id="{709405E5-9A55-E90D-8119-C24DF4E16B68}"/>
                </a:ext>
              </a:extLst>
            </p:cNvPr>
            <p:cNvSpPr/>
            <p:nvPr/>
          </p:nvSpPr>
          <p:spPr>
            <a:xfrm>
              <a:off x="7677722"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4</a:t>
              </a:r>
            </a:p>
          </p:txBody>
        </p:sp>
        <p:sp>
          <p:nvSpPr>
            <p:cNvPr id="26" name="Arrow: Chevron 25">
              <a:extLst>
                <a:ext uri="{FF2B5EF4-FFF2-40B4-BE49-F238E27FC236}">
                  <a16:creationId xmlns:a16="http://schemas.microsoft.com/office/drawing/2014/main" id="{BCDD9956-FDAF-02C1-73DC-A22638E1DE3C}"/>
                </a:ext>
              </a:extLst>
            </p:cNvPr>
            <p:cNvSpPr/>
            <p:nvPr/>
          </p:nvSpPr>
          <p:spPr>
            <a:xfrm>
              <a:off x="7910305"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5</a:t>
              </a:r>
            </a:p>
          </p:txBody>
        </p:sp>
      </p:grpSp>
    </p:spTree>
    <p:extLst>
      <p:ext uri="{BB962C8B-B14F-4D97-AF65-F5344CB8AC3E}">
        <p14:creationId xmlns:p14="http://schemas.microsoft.com/office/powerpoint/2010/main" val="2611556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E637-FA3E-619C-6DBA-9A01C736AC68}"/>
              </a:ext>
            </a:extLst>
          </p:cNvPr>
          <p:cNvSpPr>
            <a:spLocks noGrp="1"/>
          </p:cNvSpPr>
          <p:nvPr>
            <p:ph type="title"/>
          </p:nvPr>
        </p:nvSpPr>
        <p:spPr>
          <a:xfrm>
            <a:off x="720000" y="445025"/>
            <a:ext cx="8048120" cy="572700"/>
          </a:xfrm>
        </p:spPr>
        <p:txBody>
          <a:bodyPr/>
          <a:lstStyle/>
          <a:p>
            <a:r>
              <a:rPr lang="en-US" sz="3200" dirty="0">
                <a:solidFill>
                  <a:srgbClr val="283D55"/>
                </a:solidFill>
                <a:latin typeface="Be Vietnam Pro" panose="020B0604020202020204" charset="0"/>
              </a:rPr>
              <a:t>Access request processing flows</a:t>
            </a:r>
            <a:endParaRPr lang="en-US" dirty="0"/>
          </a:p>
        </p:txBody>
      </p:sp>
      <p:sp>
        <p:nvSpPr>
          <p:cNvPr id="3" name="Slide Number Placeholder 2">
            <a:extLst>
              <a:ext uri="{FF2B5EF4-FFF2-40B4-BE49-F238E27FC236}">
                <a16:creationId xmlns:a16="http://schemas.microsoft.com/office/drawing/2014/main" id="{20DDBB28-2B2A-20D2-41E6-1698A08037B2}"/>
              </a:ext>
            </a:extLst>
          </p:cNvPr>
          <p:cNvSpPr>
            <a:spLocks noGrp="1"/>
          </p:cNvSpPr>
          <p:nvPr>
            <p:ph type="sldNum" sz="quarter" idx="10"/>
          </p:nvPr>
        </p:nvSpPr>
        <p:spPr/>
        <p:txBody>
          <a:bodyPr/>
          <a:lstStyle/>
          <a:p>
            <a:fld id="{47FB555B-7D39-44E6-9386-F26A889643DB}" type="slidenum">
              <a:rPr lang="en-US" smtClean="0"/>
              <a:pPr/>
              <a:t>13</a:t>
            </a:fld>
            <a:endParaRPr lang="en-US"/>
          </a:p>
        </p:txBody>
      </p:sp>
      <p:pic>
        <p:nvPicPr>
          <p:cNvPr id="5" name="Picture 4" descr="A screenshot of a computer&#10;&#10;Description automatically generated">
            <a:extLst>
              <a:ext uri="{FF2B5EF4-FFF2-40B4-BE49-F238E27FC236}">
                <a16:creationId xmlns:a16="http://schemas.microsoft.com/office/drawing/2014/main" id="{7810A3C3-A8AE-058E-D90F-850BB2C1AC31}"/>
              </a:ext>
            </a:extLst>
          </p:cNvPr>
          <p:cNvPicPr>
            <a:picLocks noChangeAspect="1"/>
          </p:cNvPicPr>
          <p:nvPr/>
        </p:nvPicPr>
        <p:blipFill>
          <a:blip r:embed="rId3"/>
          <a:stretch>
            <a:fillRect/>
          </a:stretch>
        </p:blipFill>
        <p:spPr>
          <a:xfrm>
            <a:off x="1280154" y="1140202"/>
            <a:ext cx="6583693" cy="3218694"/>
          </a:xfrm>
          <a:prstGeom prst="rect">
            <a:avLst/>
          </a:prstGeom>
        </p:spPr>
      </p:pic>
      <p:grpSp>
        <p:nvGrpSpPr>
          <p:cNvPr id="4" name="Group 3">
            <a:extLst>
              <a:ext uri="{FF2B5EF4-FFF2-40B4-BE49-F238E27FC236}">
                <a16:creationId xmlns:a16="http://schemas.microsoft.com/office/drawing/2014/main" id="{55CD759B-DCCE-3631-E78A-61757EEB75BC}"/>
              </a:ext>
            </a:extLst>
          </p:cNvPr>
          <p:cNvGrpSpPr/>
          <p:nvPr/>
        </p:nvGrpSpPr>
        <p:grpSpPr>
          <a:xfrm>
            <a:off x="6770865" y="56709"/>
            <a:ext cx="1267373" cy="206518"/>
            <a:chOff x="6978197" y="56709"/>
            <a:chExt cx="1267373" cy="206518"/>
          </a:xfrm>
        </p:grpSpPr>
        <p:sp>
          <p:nvSpPr>
            <p:cNvPr id="6" name="Arrow: Pentagon 5">
              <a:extLst>
                <a:ext uri="{FF2B5EF4-FFF2-40B4-BE49-F238E27FC236}">
                  <a16:creationId xmlns:a16="http://schemas.microsoft.com/office/drawing/2014/main" id="{ACE82AEF-D353-558B-FA5A-DC141D1FEFF0}"/>
                </a:ext>
              </a:extLst>
            </p:cNvPr>
            <p:cNvSpPr/>
            <p:nvPr/>
          </p:nvSpPr>
          <p:spPr>
            <a:xfrm>
              <a:off x="6978197" y="57216"/>
              <a:ext cx="335265" cy="206011"/>
            </a:xfrm>
            <a:prstGeom prst="homePlate">
              <a:avLst/>
            </a:prstGeom>
            <a:solidFill>
              <a:srgbClr val="A6A6A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1</a:t>
              </a:r>
            </a:p>
          </p:txBody>
        </p:sp>
        <p:sp>
          <p:nvSpPr>
            <p:cNvPr id="7" name="Arrow: Chevron 6">
              <a:extLst>
                <a:ext uri="{FF2B5EF4-FFF2-40B4-BE49-F238E27FC236}">
                  <a16:creationId xmlns:a16="http://schemas.microsoft.com/office/drawing/2014/main" id="{CA377BE5-53E5-6FA3-2F52-4903A6CB2081}"/>
                </a:ext>
              </a:extLst>
            </p:cNvPr>
            <p:cNvSpPr/>
            <p:nvPr/>
          </p:nvSpPr>
          <p:spPr>
            <a:xfrm>
              <a:off x="7211542"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2</a:t>
              </a:r>
            </a:p>
          </p:txBody>
        </p:sp>
        <p:sp>
          <p:nvSpPr>
            <p:cNvPr id="8" name="Arrow: Chevron 7">
              <a:extLst>
                <a:ext uri="{FF2B5EF4-FFF2-40B4-BE49-F238E27FC236}">
                  <a16:creationId xmlns:a16="http://schemas.microsoft.com/office/drawing/2014/main" id="{E4FFA7CF-58A6-DF6D-4821-F6AD4F9AFE19}"/>
                </a:ext>
              </a:extLst>
            </p:cNvPr>
            <p:cNvSpPr/>
            <p:nvPr/>
          </p:nvSpPr>
          <p:spPr>
            <a:xfrm>
              <a:off x="7444365"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3</a:t>
              </a:r>
            </a:p>
          </p:txBody>
        </p:sp>
        <p:sp>
          <p:nvSpPr>
            <p:cNvPr id="9" name="Arrow: Chevron 8">
              <a:extLst>
                <a:ext uri="{FF2B5EF4-FFF2-40B4-BE49-F238E27FC236}">
                  <a16:creationId xmlns:a16="http://schemas.microsoft.com/office/drawing/2014/main" id="{54CD10B9-9261-1BF5-AF32-38B2DF219A1C}"/>
                </a:ext>
              </a:extLst>
            </p:cNvPr>
            <p:cNvSpPr/>
            <p:nvPr/>
          </p:nvSpPr>
          <p:spPr>
            <a:xfrm>
              <a:off x="7677722" y="56709"/>
              <a:ext cx="335265" cy="206011"/>
            </a:xfrm>
            <a:prstGeom prst="chevron">
              <a:avLst/>
            </a:prstGeom>
            <a:solidFill>
              <a:schemeClr val="accent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4</a:t>
              </a:r>
            </a:p>
          </p:txBody>
        </p:sp>
        <p:sp>
          <p:nvSpPr>
            <p:cNvPr id="10" name="Arrow: Chevron 9">
              <a:extLst>
                <a:ext uri="{FF2B5EF4-FFF2-40B4-BE49-F238E27FC236}">
                  <a16:creationId xmlns:a16="http://schemas.microsoft.com/office/drawing/2014/main" id="{E6FD3FD4-DB20-B0C2-3BB8-53133FFF0AED}"/>
                </a:ext>
              </a:extLst>
            </p:cNvPr>
            <p:cNvSpPr/>
            <p:nvPr/>
          </p:nvSpPr>
          <p:spPr>
            <a:xfrm>
              <a:off x="7910305"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5</a:t>
              </a:r>
            </a:p>
          </p:txBody>
        </p:sp>
      </p:grpSp>
    </p:spTree>
    <p:extLst>
      <p:ext uri="{BB962C8B-B14F-4D97-AF65-F5344CB8AC3E}">
        <p14:creationId xmlns:p14="http://schemas.microsoft.com/office/powerpoint/2010/main" val="2343024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E637-FA3E-619C-6DBA-9A01C736AC68}"/>
              </a:ext>
            </a:extLst>
          </p:cNvPr>
          <p:cNvSpPr>
            <a:spLocks noGrp="1"/>
          </p:cNvSpPr>
          <p:nvPr>
            <p:ph type="title"/>
          </p:nvPr>
        </p:nvSpPr>
        <p:spPr>
          <a:xfrm>
            <a:off x="720000" y="445025"/>
            <a:ext cx="8048120" cy="572700"/>
          </a:xfrm>
        </p:spPr>
        <p:txBody>
          <a:bodyPr/>
          <a:lstStyle/>
          <a:p>
            <a:r>
              <a:rPr lang="en-US" sz="3200" dirty="0">
                <a:solidFill>
                  <a:srgbClr val="283D55"/>
                </a:solidFill>
                <a:latin typeface="Be Vietnam Pro" panose="020B0604020202020204" charset="0"/>
              </a:rPr>
              <a:t>Automatic data access control mechanism</a:t>
            </a:r>
            <a:endParaRPr lang="en-US" dirty="0"/>
          </a:p>
        </p:txBody>
      </p:sp>
      <p:sp>
        <p:nvSpPr>
          <p:cNvPr id="3" name="Slide Number Placeholder 2">
            <a:extLst>
              <a:ext uri="{FF2B5EF4-FFF2-40B4-BE49-F238E27FC236}">
                <a16:creationId xmlns:a16="http://schemas.microsoft.com/office/drawing/2014/main" id="{20DDBB28-2B2A-20D2-41E6-1698A08037B2}"/>
              </a:ext>
            </a:extLst>
          </p:cNvPr>
          <p:cNvSpPr>
            <a:spLocks noGrp="1"/>
          </p:cNvSpPr>
          <p:nvPr>
            <p:ph type="sldNum" sz="quarter" idx="10"/>
          </p:nvPr>
        </p:nvSpPr>
        <p:spPr/>
        <p:txBody>
          <a:bodyPr/>
          <a:lstStyle/>
          <a:p>
            <a:fld id="{47FB555B-7D39-44E6-9386-F26A889643DB}" type="slidenum">
              <a:rPr lang="en-US" smtClean="0"/>
              <a:pPr/>
              <a:t>14</a:t>
            </a:fld>
            <a:endParaRPr lang="en-US"/>
          </a:p>
        </p:txBody>
      </p:sp>
      <p:pic>
        <p:nvPicPr>
          <p:cNvPr id="6" name="Picture 5">
            <a:extLst>
              <a:ext uri="{FF2B5EF4-FFF2-40B4-BE49-F238E27FC236}">
                <a16:creationId xmlns:a16="http://schemas.microsoft.com/office/drawing/2014/main" id="{AE2157FB-97A3-8565-A4C0-79928697C945}"/>
              </a:ext>
            </a:extLst>
          </p:cNvPr>
          <p:cNvPicPr>
            <a:picLocks noChangeAspect="1"/>
          </p:cNvPicPr>
          <p:nvPr/>
        </p:nvPicPr>
        <p:blipFill>
          <a:blip r:embed="rId3"/>
          <a:stretch>
            <a:fillRect/>
          </a:stretch>
        </p:blipFill>
        <p:spPr>
          <a:xfrm>
            <a:off x="1035050" y="1751801"/>
            <a:ext cx="7073900" cy="2410366"/>
          </a:xfrm>
          <a:prstGeom prst="rect">
            <a:avLst/>
          </a:prstGeom>
        </p:spPr>
      </p:pic>
      <p:grpSp>
        <p:nvGrpSpPr>
          <p:cNvPr id="7" name="Group 6">
            <a:extLst>
              <a:ext uri="{FF2B5EF4-FFF2-40B4-BE49-F238E27FC236}">
                <a16:creationId xmlns:a16="http://schemas.microsoft.com/office/drawing/2014/main" id="{CA087ABA-0011-CBD1-6D06-7AB77710A0E8}"/>
              </a:ext>
            </a:extLst>
          </p:cNvPr>
          <p:cNvGrpSpPr/>
          <p:nvPr/>
        </p:nvGrpSpPr>
        <p:grpSpPr>
          <a:xfrm>
            <a:off x="6770865" y="56709"/>
            <a:ext cx="1267373" cy="206518"/>
            <a:chOff x="6978197" y="56709"/>
            <a:chExt cx="1267373" cy="206518"/>
          </a:xfrm>
        </p:grpSpPr>
        <p:sp>
          <p:nvSpPr>
            <p:cNvPr id="8" name="Arrow: Pentagon 7">
              <a:extLst>
                <a:ext uri="{FF2B5EF4-FFF2-40B4-BE49-F238E27FC236}">
                  <a16:creationId xmlns:a16="http://schemas.microsoft.com/office/drawing/2014/main" id="{13193EB3-068B-E04C-B8F5-60969B663AF9}"/>
                </a:ext>
              </a:extLst>
            </p:cNvPr>
            <p:cNvSpPr/>
            <p:nvPr/>
          </p:nvSpPr>
          <p:spPr>
            <a:xfrm>
              <a:off x="6978197" y="57216"/>
              <a:ext cx="335265" cy="206011"/>
            </a:xfrm>
            <a:prstGeom prst="homePlate">
              <a:avLst/>
            </a:prstGeom>
            <a:solidFill>
              <a:srgbClr val="A6A6A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1</a:t>
              </a:r>
            </a:p>
          </p:txBody>
        </p:sp>
        <p:sp>
          <p:nvSpPr>
            <p:cNvPr id="9" name="Arrow: Chevron 8">
              <a:extLst>
                <a:ext uri="{FF2B5EF4-FFF2-40B4-BE49-F238E27FC236}">
                  <a16:creationId xmlns:a16="http://schemas.microsoft.com/office/drawing/2014/main" id="{D8AEACCF-05F2-8ED1-0390-FFD276C37667}"/>
                </a:ext>
              </a:extLst>
            </p:cNvPr>
            <p:cNvSpPr/>
            <p:nvPr/>
          </p:nvSpPr>
          <p:spPr>
            <a:xfrm>
              <a:off x="7211542"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2</a:t>
              </a:r>
            </a:p>
          </p:txBody>
        </p:sp>
        <p:sp>
          <p:nvSpPr>
            <p:cNvPr id="10" name="Arrow: Chevron 9">
              <a:extLst>
                <a:ext uri="{FF2B5EF4-FFF2-40B4-BE49-F238E27FC236}">
                  <a16:creationId xmlns:a16="http://schemas.microsoft.com/office/drawing/2014/main" id="{6B243334-8311-F9F4-C41D-99ACEC6507A6}"/>
                </a:ext>
              </a:extLst>
            </p:cNvPr>
            <p:cNvSpPr/>
            <p:nvPr/>
          </p:nvSpPr>
          <p:spPr>
            <a:xfrm>
              <a:off x="7444365"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3</a:t>
              </a:r>
            </a:p>
          </p:txBody>
        </p:sp>
        <p:sp>
          <p:nvSpPr>
            <p:cNvPr id="16" name="Arrow: Chevron 15">
              <a:extLst>
                <a:ext uri="{FF2B5EF4-FFF2-40B4-BE49-F238E27FC236}">
                  <a16:creationId xmlns:a16="http://schemas.microsoft.com/office/drawing/2014/main" id="{8E711914-22A1-1277-966F-1FA67528D8EC}"/>
                </a:ext>
              </a:extLst>
            </p:cNvPr>
            <p:cNvSpPr/>
            <p:nvPr/>
          </p:nvSpPr>
          <p:spPr>
            <a:xfrm>
              <a:off x="7677722"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4</a:t>
              </a:r>
            </a:p>
          </p:txBody>
        </p:sp>
        <p:sp>
          <p:nvSpPr>
            <p:cNvPr id="17" name="Arrow: Chevron 16">
              <a:extLst>
                <a:ext uri="{FF2B5EF4-FFF2-40B4-BE49-F238E27FC236}">
                  <a16:creationId xmlns:a16="http://schemas.microsoft.com/office/drawing/2014/main" id="{E90D75B4-6173-CACD-7695-04081CF71409}"/>
                </a:ext>
              </a:extLst>
            </p:cNvPr>
            <p:cNvSpPr/>
            <p:nvPr/>
          </p:nvSpPr>
          <p:spPr>
            <a:xfrm>
              <a:off x="7910305" y="56709"/>
              <a:ext cx="335265" cy="206011"/>
            </a:xfrm>
            <a:prstGeom prst="chevron">
              <a:avLst/>
            </a:prstGeom>
            <a:solidFill>
              <a:schemeClr val="accent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5</a:t>
              </a:r>
            </a:p>
          </p:txBody>
        </p:sp>
      </p:grpSp>
    </p:spTree>
    <p:extLst>
      <p:ext uri="{BB962C8B-B14F-4D97-AF65-F5344CB8AC3E}">
        <p14:creationId xmlns:p14="http://schemas.microsoft.com/office/powerpoint/2010/main" val="372002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p:nvPr/>
        </p:nvSpPr>
        <p:spPr>
          <a:xfrm>
            <a:off x="6880900" y="-125"/>
            <a:ext cx="1471800" cy="90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txBox="1">
            <a:spLocks noGrp="1"/>
          </p:cNvSpPr>
          <p:nvPr>
            <p:ph type="title"/>
          </p:nvPr>
        </p:nvSpPr>
        <p:spPr>
          <a:xfrm>
            <a:off x="2898913" y="3638600"/>
            <a:ext cx="5717900" cy="96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Implementation</a:t>
            </a:r>
            <a:endParaRPr dirty="0"/>
          </a:p>
        </p:txBody>
      </p:sp>
      <p:sp>
        <p:nvSpPr>
          <p:cNvPr id="265" name="Google Shape;265;p33"/>
          <p:cNvSpPr txBox="1">
            <a:spLocks noGrp="1"/>
          </p:cNvSpPr>
          <p:nvPr>
            <p:ph type="title" idx="2"/>
          </p:nvPr>
        </p:nvSpPr>
        <p:spPr>
          <a:xfrm>
            <a:off x="7394713" y="2631350"/>
            <a:ext cx="1222125"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67" name="Google Shape;267;p33"/>
          <p:cNvSpPr txBox="1">
            <a:spLocks noGrp="1"/>
          </p:cNvSpPr>
          <p:nvPr>
            <p:ph type="subTitle" idx="1"/>
          </p:nvPr>
        </p:nvSpPr>
        <p:spPr>
          <a:xfrm>
            <a:off x="6880900" y="535000"/>
            <a:ext cx="14718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CSoNet 2023</a:t>
            </a:r>
            <a:endParaRPr dirty="0"/>
          </a:p>
        </p:txBody>
      </p:sp>
    </p:spTree>
    <p:extLst>
      <p:ext uri="{BB962C8B-B14F-4D97-AF65-F5344CB8AC3E}">
        <p14:creationId xmlns:p14="http://schemas.microsoft.com/office/powerpoint/2010/main" val="2524486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FFF18-5A3E-E537-71CF-8E1EE03A7E39}"/>
              </a:ext>
            </a:extLst>
          </p:cNvPr>
          <p:cNvSpPr>
            <a:spLocks noGrp="1"/>
          </p:cNvSpPr>
          <p:nvPr>
            <p:ph type="title"/>
          </p:nvPr>
        </p:nvSpPr>
        <p:spPr/>
        <p:txBody>
          <a:bodyPr/>
          <a:lstStyle/>
          <a:p>
            <a:r>
              <a:rPr lang="en-US"/>
              <a:t>Experimental environment</a:t>
            </a:r>
          </a:p>
        </p:txBody>
      </p:sp>
      <p:sp>
        <p:nvSpPr>
          <p:cNvPr id="4" name="Slide Number Placeholder 3">
            <a:extLst>
              <a:ext uri="{FF2B5EF4-FFF2-40B4-BE49-F238E27FC236}">
                <a16:creationId xmlns:a16="http://schemas.microsoft.com/office/drawing/2014/main" id="{7A3D892E-7C50-6863-0B92-E1C458036C58}"/>
              </a:ext>
            </a:extLst>
          </p:cNvPr>
          <p:cNvSpPr>
            <a:spLocks noGrp="1"/>
          </p:cNvSpPr>
          <p:nvPr>
            <p:ph type="sldNum" sz="quarter" idx="10"/>
          </p:nvPr>
        </p:nvSpPr>
        <p:spPr/>
        <p:txBody>
          <a:bodyPr/>
          <a:lstStyle/>
          <a:p>
            <a:fld id="{47FB555B-7D39-44E6-9386-F26A889643DB}" type="slidenum">
              <a:rPr lang="en-US" smtClean="0"/>
              <a:pPr/>
              <a:t>16</a:t>
            </a:fld>
            <a:endParaRPr lang="en-US"/>
          </a:p>
        </p:txBody>
      </p:sp>
      <p:graphicFrame>
        <p:nvGraphicFramePr>
          <p:cNvPr id="5" name="Table 4">
            <a:extLst>
              <a:ext uri="{FF2B5EF4-FFF2-40B4-BE49-F238E27FC236}">
                <a16:creationId xmlns:a16="http://schemas.microsoft.com/office/drawing/2014/main" id="{E96CC8E8-B2E5-3203-C034-5F02AE3B3880}"/>
              </a:ext>
            </a:extLst>
          </p:cNvPr>
          <p:cNvGraphicFramePr>
            <a:graphicFrameLocks noGrp="1"/>
          </p:cNvGraphicFramePr>
          <p:nvPr>
            <p:extLst>
              <p:ext uri="{D42A27DB-BD31-4B8C-83A1-F6EECF244321}">
                <p14:modId xmlns:p14="http://schemas.microsoft.com/office/powerpoint/2010/main" val="2006012763"/>
              </p:ext>
            </p:extLst>
          </p:nvPr>
        </p:nvGraphicFramePr>
        <p:xfrm>
          <a:off x="1541124" y="1368531"/>
          <a:ext cx="6369293" cy="1630680"/>
        </p:xfrm>
        <a:graphic>
          <a:graphicData uri="http://schemas.openxmlformats.org/drawingml/2006/table">
            <a:tbl>
              <a:tblPr firstRow="1" bandRow="1">
                <a:tableStyleId>{B301B821-A1FF-4177-AEE7-76D212191A09}</a:tableStyleId>
              </a:tblPr>
              <a:tblGrid>
                <a:gridCol w="1016000">
                  <a:extLst>
                    <a:ext uri="{9D8B030D-6E8A-4147-A177-3AD203B41FA5}">
                      <a16:colId xmlns:a16="http://schemas.microsoft.com/office/drawing/2014/main" val="278959757"/>
                    </a:ext>
                  </a:extLst>
                </a:gridCol>
                <a:gridCol w="914400">
                  <a:extLst>
                    <a:ext uri="{9D8B030D-6E8A-4147-A177-3AD203B41FA5}">
                      <a16:colId xmlns:a16="http://schemas.microsoft.com/office/drawing/2014/main" val="1770036962"/>
                    </a:ext>
                  </a:extLst>
                </a:gridCol>
                <a:gridCol w="914400">
                  <a:extLst>
                    <a:ext uri="{9D8B030D-6E8A-4147-A177-3AD203B41FA5}">
                      <a16:colId xmlns:a16="http://schemas.microsoft.com/office/drawing/2014/main" val="882444322"/>
                    </a:ext>
                  </a:extLst>
                </a:gridCol>
                <a:gridCol w="914400">
                  <a:extLst>
                    <a:ext uri="{9D8B030D-6E8A-4147-A177-3AD203B41FA5}">
                      <a16:colId xmlns:a16="http://schemas.microsoft.com/office/drawing/2014/main" val="2133785475"/>
                    </a:ext>
                  </a:extLst>
                </a:gridCol>
                <a:gridCol w="1329933">
                  <a:extLst>
                    <a:ext uri="{9D8B030D-6E8A-4147-A177-3AD203B41FA5}">
                      <a16:colId xmlns:a16="http://schemas.microsoft.com/office/drawing/2014/main" val="2949507125"/>
                    </a:ext>
                  </a:extLst>
                </a:gridCol>
                <a:gridCol w="1280160">
                  <a:extLst>
                    <a:ext uri="{9D8B030D-6E8A-4147-A177-3AD203B41FA5}">
                      <a16:colId xmlns:a16="http://schemas.microsoft.com/office/drawing/2014/main" val="1330172158"/>
                    </a:ext>
                  </a:extLst>
                </a:gridCol>
              </a:tblGrid>
              <a:tr h="370840">
                <a:tc>
                  <a:txBody>
                    <a:bodyPr/>
                    <a:lstStyle/>
                    <a:p>
                      <a:pPr algn="ctr"/>
                      <a:r>
                        <a:rPr lang="en-US" dirty="0"/>
                        <a:t>Virtual machine</a:t>
                      </a:r>
                    </a:p>
                  </a:txBody>
                  <a:tcPr anchor="ctr"/>
                </a:tc>
                <a:tc>
                  <a:txBody>
                    <a:bodyPr/>
                    <a:lstStyle/>
                    <a:p>
                      <a:pPr algn="ctr"/>
                      <a:r>
                        <a:rPr lang="en-US" dirty="0"/>
                        <a:t>CPU</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Hard drive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RAM</a:t>
                      </a:r>
                    </a:p>
                  </a:txBody>
                  <a:tcPr anchor="ctr"/>
                </a:tc>
                <a:tc>
                  <a:txBody>
                    <a:bodyPr/>
                    <a:lstStyle/>
                    <a:p>
                      <a:pPr algn="ctr"/>
                      <a:r>
                        <a:rPr lang="en-US" dirty="0"/>
                        <a:t>OS</a:t>
                      </a:r>
                    </a:p>
                  </a:txBody>
                  <a:tcPr anchor="ctr"/>
                </a:tc>
                <a:tc>
                  <a:txBody>
                    <a:bodyPr/>
                    <a:lstStyle/>
                    <a:p>
                      <a:pPr algn="ctr"/>
                      <a:r>
                        <a:rPr lang="en-US" dirty="0"/>
                        <a:t>Task</a:t>
                      </a:r>
                    </a:p>
                  </a:txBody>
                  <a:tcPr anchor="ctr"/>
                </a:tc>
                <a:extLst>
                  <a:ext uri="{0D108BD9-81ED-4DB2-BD59-A6C34878D82A}">
                    <a16:rowId xmlns:a16="http://schemas.microsoft.com/office/drawing/2014/main" val="634298811"/>
                  </a:ext>
                </a:extLst>
              </a:tr>
              <a:tr h="370840">
                <a:tc>
                  <a:txBody>
                    <a:bodyPr/>
                    <a:lstStyle/>
                    <a:p>
                      <a:r>
                        <a:rPr lang="en-US" dirty="0"/>
                        <a:t>VM1</a:t>
                      </a:r>
                    </a:p>
                  </a:txBody>
                  <a:tcPr anchor="ctr"/>
                </a:tc>
                <a:tc>
                  <a:txBody>
                    <a:bodyPr/>
                    <a:lstStyle/>
                    <a:p>
                      <a:r>
                        <a:rPr lang="en-US" dirty="0"/>
                        <a:t>4-core</a:t>
                      </a:r>
                    </a:p>
                  </a:txBody>
                  <a:tcPr anchor="ctr"/>
                </a:tc>
                <a:tc>
                  <a:txBody>
                    <a:bodyPr/>
                    <a:lstStyle/>
                    <a:p>
                      <a:r>
                        <a:rPr lang="en-US" dirty="0"/>
                        <a:t>60 GB</a:t>
                      </a:r>
                    </a:p>
                  </a:txBody>
                  <a:tcPr anchor="ctr"/>
                </a:tc>
                <a:tc>
                  <a:txBody>
                    <a:bodyPr/>
                    <a:lstStyle/>
                    <a:p>
                      <a:r>
                        <a:rPr lang="en-US" dirty="0"/>
                        <a:t>16 GB</a:t>
                      </a:r>
                    </a:p>
                  </a:txBody>
                  <a:tcPr anchor="ctr"/>
                </a:tc>
                <a:tc>
                  <a:txBody>
                    <a:bodyPr/>
                    <a:lstStyle/>
                    <a:p>
                      <a:r>
                        <a:rPr lang="en-US" dirty="0"/>
                        <a:t>Ubuntu 22.04</a:t>
                      </a:r>
                    </a:p>
                  </a:txBody>
                  <a:tcPr anchor="ctr"/>
                </a:tc>
                <a:tc>
                  <a:txBody>
                    <a:bodyPr/>
                    <a:lstStyle/>
                    <a:p>
                      <a:r>
                        <a:rPr lang="en-US" dirty="0"/>
                        <a:t>Blockchain A</a:t>
                      </a:r>
                    </a:p>
                  </a:txBody>
                  <a:tcPr anchor="ctr"/>
                </a:tc>
                <a:extLst>
                  <a:ext uri="{0D108BD9-81ED-4DB2-BD59-A6C34878D82A}">
                    <a16:rowId xmlns:a16="http://schemas.microsoft.com/office/drawing/2014/main" val="3492862087"/>
                  </a:ext>
                </a:extLst>
              </a:tr>
              <a:tr h="370840">
                <a:tc>
                  <a:txBody>
                    <a:bodyPr/>
                    <a:lstStyle/>
                    <a:p>
                      <a:r>
                        <a:rPr lang="en-US" dirty="0"/>
                        <a:t>VM2</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4-core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60 GB</a:t>
                      </a:r>
                    </a:p>
                  </a:txBody>
                  <a:tcPr anchor="ctr"/>
                </a:tc>
                <a:tc>
                  <a:txBody>
                    <a:bodyPr/>
                    <a:lstStyle/>
                    <a:p>
                      <a:r>
                        <a:rPr lang="en-US" dirty="0"/>
                        <a:t>8 GB</a:t>
                      </a:r>
                    </a:p>
                  </a:txBody>
                  <a:tcPr anchor="ctr"/>
                </a:tc>
                <a:tc>
                  <a:txBody>
                    <a:bodyPr/>
                    <a:lstStyle/>
                    <a:p>
                      <a:r>
                        <a:rPr lang="en-US" dirty="0"/>
                        <a:t>Ubuntu 22.04</a:t>
                      </a:r>
                    </a:p>
                  </a:txBody>
                  <a:tcPr anchor="ctr"/>
                </a:tc>
                <a:tc>
                  <a:txBody>
                    <a:bodyPr/>
                    <a:lstStyle/>
                    <a:p>
                      <a:r>
                        <a:rPr lang="en-US" dirty="0"/>
                        <a:t>MIDAS</a:t>
                      </a:r>
                    </a:p>
                  </a:txBody>
                  <a:tcPr anchor="ctr"/>
                </a:tc>
                <a:extLst>
                  <a:ext uri="{0D108BD9-81ED-4DB2-BD59-A6C34878D82A}">
                    <a16:rowId xmlns:a16="http://schemas.microsoft.com/office/drawing/2014/main" val="1456650702"/>
                  </a:ext>
                </a:extLst>
              </a:tr>
              <a:tr h="370840">
                <a:tc>
                  <a:txBody>
                    <a:bodyPr/>
                    <a:lstStyle/>
                    <a:p>
                      <a:r>
                        <a:rPr lang="en-US" dirty="0"/>
                        <a:t>VM3</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4-core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60 GB</a:t>
                      </a:r>
                    </a:p>
                  </a:txBody>
                  <a:tcPr anchor="ctr"/>
                </a:tc>
                <a:tc>
                  <a:txBody>
                    <a:bodyPr/>
                    <a:lstStyle/>
                    <a:p>
                      <a:r>
                        <a:rPr lang="en-US" dirty="0"/>
                        <a:t>8 GB</a:t>
                      </a:r>
                    </a:p>
                  </a:txBody>
                  <a:tcPr anchor="ctr"/>
                </a:tc>
                <a:tc>
                  <a:txBody>
                    <a:bodyPr/>
                    <a:lstStyle/>
                    <a:p>
                      <a:r>
                        <a:rPr lang="en-US" dirty="0"/>
                        <a:t>Ubuntu 22.04</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Blockchain N</a:t>
                      </a:r>
                    </a:p>
                  </a:txBody>
                  <a:tcPr anchor="ctr"/>
                </a:tc>
                <a:extLst>
                  <a:ext uri="{0D108BD9-81ED-4DB2-BD59-A6C34878D82A}">
                    <a16:rowId xmlns:a16="http://schemas.microsoft.com/office/drawing/2014/main" val="953309445"/>
                  </a:ext>
                </a:extLst>
              </a:tr>
            </a:tbl>
          </a:graphicData>
        </a:graphic>
      </p:graphicFrame>
    </p:spTree>
    <p:extLst>
      <p:ext uri="{BB962C8B-B14F-4D97-AF65-F5344CB8AC3E}">
        <p14:creationId xmlns:p14="http://schemas.microsoft.com/office/powerpoint/2010/main" val="1563690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FFF18-5A3E-E537-71CF-8E1EE03A7E39}"/>
              </a:ext>
            </a:extLst>
          </p:cNvPr>
          <p:cNvSpPr>
            <a:spLocks noGrp="1"/>
          </p:cNvSpPr>
          <p:nvPr>
            <p:ph type="title"/>
          </p:nvPr>
        </p:nvSpPr>
        <p:spPr/>
        <p:txBody>
          <a:bodyPr/>
          <a:lstStyle/>
          <a:p>
            <a:r>
              <a:rPr lang="en-US" dirty="0">
                <a:solidFill>
                  <a:srgbClr val="283D55"/>
                </a:solidFill>
                <a:latin typeface="Be Vietnam Pro" panose="020B0604020202020204" charset="0"/>
              </a:rPr>
              <a:t>Performance Evaluation</a:t>
            </a:r>
            <a:endParaRPr lang="en-US" dirty="0"/>
          </a:p>
        </p:txBody>
      </p:sp>
      <p:sp>
        <p:nvSpPr>
          <p:cNvPr id="4" name="Slide Number Placeholder 3">
            <a:extLst>
              <a:ext uri="{FF2B5EF4-FFF2-40B4-BE49-F238E27FC236}">
                <a16:creationId xmlns:a16="http://schemas.microsoft.com/office/drawing/2014/main" id="{7A3D892E-7C50-6863-0B92-E1C458036C58}"/>
              </a:ext>
            </a:extLst>
          </p:cNvPr>
          <p:cNvSpPr>
            <a:spLocks noGrp="1"/>
          </p:cNvSpPr>
          <p:nvPr>
            <p:ph type="sldNum" sz="quarter" idx="10"/>
          </p:nvPr>
        </p:nvSpPr>
        <p:spPr/>
        <p:txBody>
          <a:bodyPr/>
          <a:lstStyle/>
          <a:p>
            <a:fld id="{47FB555B-7D39-44E6-9386-F26A889643DB}" type="slidenum">
              <a:rPr lang="en-US" smtClean="0"/>
              <a:pPr/>
              <a:t>17</a:t>
            </a:fld>
            <a:endParaRPr lang="en-US"/>
          </a:p>
        </p:txBody>
      </p:sp>
      <p:grpSp>
        <p:nvGrpSpPr>
          <p:cNvPr id="3" name="Group 2">
            <a:extLst>
              <a:ext uri="{FF2B5EF4-FFF2-40B4-BE49-F238E27FC236}">
                <a16:creationId xmlns:a16="http://schemas.microsoft.com/office/drawing/2014/main" id="{A2994C79-84AB-230F-B8BA-327E52DC85FF}"/>
              </a:ext>
            </a:extLst>
          </p:cNvPr>
          <p:cNvGrpSpPr/>
          <p:nvPr/>
        </p:nvGrpSpPr>
        <p:grpSpPr>
          <a:xfrm>
            <a:off x="388192" y="2092649"/>
            <a:ext cx="2063907" cy="958202"/>
            <a:chOff x="388192" y="1371238"/>
            <a:chExt cx="2063907" cy="958202"/>
          </a:xfrm>
        </p:grpSpPr>
        <p:sp>
          <p:nvSpPr>
            <p:cNvPr id="6" name="Google Shape;291;p36">
              <a:extLst>
                <a:ext uri="{FF2B5EF4-FFF2-40B4-BE49-F238E27FC236}">
                  <a16:creationId xmlns:a16="http://schemas.microsoft.com/office/drawing/2014/main" id="{9BEF0E7E-3AF8-6EB3-3451-AB93241C9779}"/>
                </a:ext>
              </a:extLst>
            </p:cNvPr>
            <p:cNvSpPr txBox="1">
              <a:spLocks/>
            </p:cNvSpPr>
            <p:nvPr/>
          </p:nvSpPr>
          <p:spPr>
            <a:xfrm>
              <a:off x="388192" y="1371238"/>
              <a:ext cx="2063907" cy="615523"/>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150000"/>
              </a:pPr>
              <a:r>
                <a:rPr lang="en-US" dirty="0">
                  <a:solidFill>
                    <a:srgbClr val="283D55"/>
                  </a:solidFill>
                  <a:latin typeface="Be Vietnam Pro" panose="020B0604020202020204" charset="0"/>
                </a:rPr>
                <a:t>CPU usage &amp; </a:t>
              </a:r>
              <a:br>
                <a:rPr lang="en-US" dirty="0">
                  <a:solidFill>
                    <a:srgbClr val="283D55"/>
                  </a:solidFill>
                  <a:latin typeface="Be Vietnam Pro" panose="020B0604020202020204" charset="0"/>
                </a:rPr>
              </a:br>
              <a:r>
                <a:rPr lang="en-US" dirty="0">
                  <a:solidFill>
                    <a:srgbClr val="283D55"/>
                  </a:solidFill>
                  <a:latin typeface="Be Vietnam Pro" panose="020B0604020202020204" charset="0"/>
                </a:rPr>
                <a:t>Cost consumption</a:t>
              </a:r>
            </a:p>
          </p:txBody>
        </p:sp>
        <p:sp>
          <p:nvSpPr>
            <p:cNvPr id="7" name="Google Shape;291;p36">
              <a:extLst>
                <a:ext uri="{FF2B5EF4-FFF2-40B4-BE49-F238E27FC236}">
                  <a16:creationId xmlns:a16="http://schemas.microsoft.com/office/drawing/2014/main" id="{EBFD6225-9005-FAF9-3354-D761AEBDCCCC}"/>
                </a:ext>
              </a:extLst>
            </p:cNvPr>
            <p:cNvSpPr txBox="1">
              <a:spLocks/>
            </p:cNvSpPr>
            <p:nvPr/>
          </p:nvSpPr>
          <p:spPr>
            <a:xfrm>
              <a:off x="388192" y="1929361"/>
              <a:ext cx="1792911"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lumMod val="75000"/>
                    </a:schemeClr>
                  </a:solidFill>
                  <a:latin typeface="Be Vietnam Pro"/>
                </a:rPr>
                <a:t>1 USD </a:t>
              </a:r>
              <a:r>
                <a:rPr lang="en-US" dirty="0">
                  <a:solidFill>
                    <a:schemeClr val="bg1">
                      <a:lumMod val="75000"/>
                    </a:schemeClr>
                  </a:solidFill>
                </a:rPr>
                <a:t>≈</a:t>
              </a:r>
              <a:r>
                <a:rPr lang="en-US" sz="1200" dirty="0">
                  <a:solidFill>
                    <a:schemeClr val="bg1">
                      <a:lumMod val="75000"/>
                    </a:schemeClr>
                  </a:solidFill>
                  <a:latin typeface="Be Vietnam Pro"/>
                </a:rPr>
                <a:t> 10415 Gas</a:t>
              </a:r>
              <a:endParaRPr lang="vi-VN"/>
            </a:p>
          </p:txBody>
        </p:sp>
      </p:grpSp>
      <p:graphicFrame>
        <p:nvGraphicFramePr>
          <p:cNvPr id="8" name="Table 7">
            <a:extLst>
              <a:ext uri="{FF2B5EF4-FFF2-40B4-BE49-F238E27FC236}">
                <a16:creationId xmlns:a16="http://schemas.microsoft.com/office/drawing/2014/main" id="{4703CA17-58CB-7C9D-F5F3-4849E89A40D8}"/>
              </a:ext>
            </a:extLst>
          </p:cNvPr>
          <p:cNvGraphicFramePr>
            <a:graphicFrameLocks noGrp="1"/>
          </p:cNvGraphicFramePr>
          <p:nvPr>
            <p:extLst>
              <p:ext uri="{D42A27DB-BD31-4B8C-83A1-F6EECF244321}">
                <p14:modId xmlns:p14="http://schemas.microsoft.com/office/powerpoint/2010/main" val="803144066"/>
              </p:ext>
            </p:extLst>
          </p:nvPr>
        </p:nvGraphicFramePr>
        <p:xfrm>
          <a:off x="2452099" y="1410232"/>
          <a:ext cx="5429878" cy="2595880"/>
        </p:xfrm>
        <a:graphic>
          <a:graphicData uri="http://schemas.openxmlformats.org/drawingml/2006/table">
            <a:tbl>
              <a:tblPr firstRow="1" bandRow="1">
                <a:tableStyleId>{B301B821-A1FF-4177-AEE7-76D212191A09}</a:tableStyleId>
              </a:tblPr>
              <a:tblGrid>
                <a:gridCol w="2029217">
                  <a:extLst>
                    <a:ext uri="{9D8B030D-6E8A-4147-A177-3AD203B41FA5}">
                      <a16:colId xmlns:a16="http://schemas.microsoft.com/office/drawing/2014/main" val="278959757"/>
                    </a:ext>
                  </a:extLst>
                </a:gridCol>
                <a:gridCol w="1292251">
                  <a:extLst>
                    <a:ext uri="{9D8B030D-6E8A-4147-A177-3AD203B41FA5}">
                      <a16:colId xmlns:a16="http://schemas.microsoft.com/office/drawing/2014/main" val="1770036962"/>
                    </a:ext>
                  </a:extLst>
                </a:gridCol>
                <a:gridCol w="937071">
                  <a:extLst>
                    <a:ext uri="{9D8B030D-6E8A-4147-A177-3AD203B41FA5}">
                      <a16:colId xmlns:a16="http://schemas.microsoft.com/office/drawing/2014/main" val="882444322"/>
                    </a:ext>
                  </a:extLst>
                </a:gridCol>
                <a:gridCol w="1171339">
                  <a:extLst>
                    <a:ext uri="{9D8B030D-6E8A-4147-A177-3AD203B41FA5}">
                      <a16:colId xmlns:a16="http://schemas.microsoft.com/office/drawing/2014/main" val="2133785475"/>
                    </a:ext>
                  </a:extLst>
                </a:gridCol>
              </a:tblGrid>
              <a:tr h="370840">
                <a:tc>
                  <a:txBody>
                    <a:bodyPr/>
                    <a:lstStyle/>
                    <a:p>
                      <a:pPr algn="ctr"/>
                      <a:r>
                        <a:rPr lang="en-US" sz="1200" dirty="0"/>
                        <a:t>Transactions</a:t>
                      </a:r>
                    </a:p>
                  </a:txBody>
                  <a:tcPr anchor="ctr"/>
                </a:tc>
                <a:tc>
                  <a:txBody>
                    <a:bodyPr/>
                    <a:lstStyle/>
                    <a:p>
                      <a:pPr algn="r"/>
                      <a:r>
                        <a:rPr lang="en-US" sz="1200" dirty="0"/>
                        <a:t>Gas</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USD</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Seconds</a:t>
                      </a:r>
                    </a:p>
                  </a:txBody>
                  <a:tcPr anchor="ctr"/>
                </a:tc>
                <a:extLst>
                  <a:ext uri="{0D108BD9-81ED-4DB2-BD59-A6C34878D82A}">
                    <a16:rowId xmlns:a16="http://schemas.microsoft.com/office/drawing/2014/main" val="634298811"/>
                  </a:ext>
                </a:extLst>
              </a:tr>
              <a:tr h="370840">
                <a:tc>
                  <a:txBody>
                    <a:bodyPr/>
                    <a:lstStyle/>
                    <a:p>
                      <a:r>
                        <a:rPr lang="en-US" sz="1200" dirty="0"/>
                        <a:t>Deploy Smart Contracts</a:t>
                      </a:r>
                    </a:p>
                  </a:txBody>
                  <a:tcPr anchor="ctr"/>
                </a:tc>
                <a:tc>
                  <a:txBody>
                    <a:bodyPr/>
                    <a:lstStyle/>
                    <a:p>
                      <a:pPr algn="r"/>
                      <a:r>
                        <a:rPr lang="en-US" sz="1200" dirty="0"/>
                        <a:t>2,365,536</a:t>
                      </a:r>
                    </a:p>
                  </a:txBody>
                  <a:tcPr anchor="ctr"/>
                </a:tc>
                <a:tc>
                  <a:txBody>
                    <a:bodyPr/>
                    <a:lstStyle/>
                    <a:p>
                      <a:pPr algn="r"/>
                      <a:r>
                        <a:rPr lang="en-US" sz="1200" dirty="0"/>
                        <a:t>227.13</a:t>
                      </a:r>
                    </a:p>
                  </a:txBody>
                  <a:tcPr anchor="ctr"/>
                </a:tc>
                <a:tc>
                  <a:txBody>
                    <a:bodyPr/>
                    <a:lstStyle/>
                    <a:p>
                      <a:pPr algn="r"/>
                      <a:endParaRPr lang="en-US" sz="1200" dirty="0"/>
                    </a:p>
                  </a:txBody>
                  <a:tcPr anchor="ctr"/>
                </a:tc>
                <a:extLst>
                  <a:ext uri="{0D108BD9-81ED-4DB2-BD59-A6C34878D82A}">
                    <a16:rowId xmlns:a16="http://schemas.microsoft.com/office/drawing/2014/main" val="3492862087"/>
                  </a:ext>
                </a:extLst>
              </a:tr>
              <a:tr h="370840">
                <a:tc>
                  <a:txBody>
                    <a:bodyPr/>
                    <a:lstStyle/>
                    <a:p>
                      <a:r>
                        <a:rPr lang="en-US" sz="1200" dirty="0"/>
                        <a:t>Register Doctor</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111,476</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10.70</a:t>
                      </a:r>
                    </a:p>
                  </a:txBody>
                  <a:tcPr anchor="ctr"/>
                </a:tc>
                <a:tc>
                  <a:txBody>
                    <a:bodyPr/>
                    <a:lstStyle/>
                    <a:p>
                      <a:pPr algn="r"/>
                      <a:r>
                        <a:rPr lang="en-US" sz="1200" dirty="0"/>
                        <a:t>1.62</a:t>
                      </a:r>
                    </a:p>
                  </a:txBody>
                  <a:tcPr anchor="ctr"/>
                </a:tc>
                <a:extLst>
                  <a:ext uri="{0D108BD9-81ED-4DB2-BD59-A6C34878D82A}">
                    <a16:rowId xmlns:a16="http://schemas.microsoft.com/office/drawing/2014/main" val="1456650702"/>
                  </a:ext>
                </a:extLst>
              </a:tr>
              <a:tr h="370840">
                <a:tc>
                  <a:txBody>
                    <a:bodyPr/>
                    <a:lstStyle/>
                    <a:p>
                      <a:r>
                        <a:rPr lang="en-US" sz="1200" dirty="0"/>
                        <a:t>Register Patient</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202,711</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19.46</a:t>
                      </a:r>
                    </a:p>
                  </a:txBody>
                  <a:tcPr anchor="ctr"/>
                </a:tc>
                <a:tc>
                  <a:txBody>
                    <a:bodyPr/>
                    <a:lstStyle/>
                    <a:p>
                      <a:pPr algn="r"/>
                      <a:r>
                        <a:rPr lang="en-US" sz="1200" dirty="0"/>
                        <a:t>1.82</a:t>
                      </a:r>
                    </a:p>
                  </a:txBody>
                  <a:tcPr anchor="ctr"/>
                </a:tc>
                <a:extLst>
                  <a:ext uri="{0D108BD9-81ED-4DB2-BD59-A6C34878D82A}">
                    <a16:rowId xmlns:a16="http://schemas.microsoft.com/office/drawing/2014/main" val="953309445"/>
                  </a:ext>
                </a:extLst>
              </a:tr>
              <a:tr h="370840">
                <a:tc>
                  <a:txBody>
                    <a:bodyPr/>
                    <a:lstStyle/>
                    <a:p>
                      <a:r>
                        <a:rPr lang="en-US" sz="1200" dirty="0"/>
                        <a:t>Create new EMR</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152,673</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14.66</a:t>
                      </a:r>
                    </a:p>
                  </a:txBody>
                  <a:tcPr anchor="ctr"/>
                </a:tc>
                <a:tc>
                  <a:txBody>
                    <a:bodyPr/>
                    <a:lstStyle/>
                    <a:p>
                      <a:pPr algn="r"/>
                      <a:r>
                        <a:rPr lang="en-US" sz="1200" dirty="0"/>
                        <a:t>2.51</a:t>
                      </a:r>
                    </a:p>
                  </a:txBody>
                  <a:tcPr anchor="ctr"/>
                </a:tc>
                <a:extLst>
                  <a:ext uri="{0D108BD9-81ED-4DB2-BD59-A6C34878D82A}">
                    <a16:rowId xmlns:a16="http://schemas.microsoft.com/office/drawing/2014/main" val="635702950"/>
                  </a:ext>
                </a:extLst>
              </a:tr>
              <a:tr h="370840">
                <a:tc>
                  <a:txBody>
                    <a:bodyPr/>
                    <a:lstStyle/>
                    <a:p>
                      <a:r>
                        <a:rPr lang="en-US" sz="1200" dirty="0"/>
                        <a:t>Internal automatic request</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12,774</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1.23</a:t>
                      </a:r>
                    </a:p>
                  </a:txBody>
                  <a:tcPr anchor="ctr"/>
                </a:tc>
                <a:tc>
                  <a:txBody>
                    <a:bodyPr/>
                    <a:lstStyle/>
                    <a:p>
                      <a:pPr algn="r"/>
                      <a:r>
                        <a:rPr lang="en-US" sz="1200" dirty="0"/>
                        <a:t>0.93</a:t>
                      </a:r>
                    </a:p>
                  </a:txBody>
                  <a:tcPr anchor="ctr"/>
                </a:tc>
                <a:extLst>
                  <a:ext uri="{0D108BD9-81ED-4DB2-BD59-A6C34878D82A}">
                    <a16:rowId xmlns:a16="http://schemas.microsoft.com/office/drawing/2014/main" val="4012926419"/>
                  </a:ext>
                </a:extLst>
              </a:tr>
              <a:tr h="370840">
                <a:tc>
                  <a:txBody>
                    <a:bodyPr/>
                    <a:lstStyle/>
                    <a:p>
                      <a:r>
                        <a:rPr lang="en-US" sz="1200" dirty="0"/>
                        <a:t>Overall Request</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330,888</a:t>
                      </a:r>
                    </a:p>
                  </a:txBody>
                  <a:tcPr anchor="ct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31.77</a:t>
                      </a:r>
                    </a:p>
                  </a:txBody>
                  <a:tcPr anchor="ctr"/>
                </a:tc>
                <a:tc>
                  <a:txBody>
                    <a:bodyPr/>
                    <a:lstStyle/>
                    <a:p>
                      <a:pPr algn="r"/>
                      <a:r>
                        <a:rPr lang="en-US" sz="1200" dirty="0"/>
                        <a:t>19.97</a:t>
                      </a:r>
                    </a:p>
                  </a:txBody>
                  <a:tcPr anchor="ctr"/>
                </a:tc>
                <a:extLst>
                  <a:ext uri="{0D108BD9-81ED-4DB2-BD59-A6C34878D82A}">
                    <a16:rowId xmlns:a16="http://schemas.microsoft.com/office/drawing/2014/main" val="1523670021"/>
                  </a:ext>
                </a:extLst>
              </a:tr>
            </a:tbl>
          </a:graphicData>
        </a:graphic>
      </p:graphicFrame>
    </p:spTree>
    <p:extLst>
      <p:ext uri="{BB962C8B-B14F-4D97-AF65-F5344CB8AC3E}">
        <p14:creationId xmlns:p14="http://schemas.microsoft.com/office/powerpoint/2010/main" val="792461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44D841-42F8-FEE6-B064-8534BA4C6C80}"/>
              </a:ext>
            </a:extLst>
          </p:cNvPr>
          <p:cNvSpPr>
            <a:spLocks noGrp="1"/>
          </p:cNvSpPr>
          <p:nvPr>
            <p:ph type="sldNum" sz="quarter" idx="10"/>
          </p:nvPr>
        </p:nvSpPr>
        <p:spPr/>
        <p:txBody>
          <a:bodyPr/>
          <a:lstStyle/>
          <a:p>
            <a:fld id="{47FB555B-7D39-44E6-9386-F26A889643DB}" type="slidenum">
              <a:rPr lang="en-US" smtClean="0"/>
              <a:pPr/>
              <a:t>18</a:t>
            </a:fld>
            <a:endParaRPr lang="en-US"/>
          </a:p>
        </p:txBody>
      </p:sp>
      <p:grpSp>
        <p:nvGrpSpPr>
          <p:cNvPr id="69" name="Group 68">
            <a:extLst>
              <a:ext uri="{FF2B5EF4-FFF2-40B4-BE49-F238E27FC236}">
                <a16:creationId xmlns:a16="http://schemas.microsoft.com/office/drawing/2014/main" id="{130FA1A5-E130-AA37-F55A-817A7AC1A21F}"/>
              </a:ext>
            </a:extLst>
          </p:cNvPr>
          <p:cNvGrpSpPr/>
          <p:nvPr/>
        </p:nvGrpSpPr>
        <p:grpSpPr>
          <a:xfrm>
            <a:off x="219978" y="442550"/>
            <a:ext cx="7909601" cy="4625534"/>
            <a:chOff x="210551" y="517966"/>
            <a:chExt cx="7909601" cy="4625534"/>
          </a:xfrm>
        </p:grpSpPr>
        <p:sp>
          <p:nvSpPr>
            <p:cNvPr id="5" name="Oval 4">
              <a:extLst>
                <a:ext uri="{FF2B5EF4-FFF2-40B4-BE49-F238E27FC236}">
                  <a16:creationId xmlns:a16="http://schemas.microsoft.com/office/drawing/2014/main" id="{8DEEDB5C-C5D3-B3F6-867F-D4E0DD5D01D5}"/>
                </a:ext>
              </a:extLst>
            </p:cNvPr>
            <p:cNvSpPr/>
            <p:nvPr/>
          </p:nvSpPr>
          <p:spPr>
            <a:xfrm>
              <a:off x="210551" y="704061"/>
              <a:ext cx="1414700" cy="1414700"/>
            </a:xfrm>
            <a:prstGeom prst="ellipse">
              <a:avLst/>
            </a:prstGeom>
            <a:solidFill>
              <a:srgbClr val="434343"/>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300" b="1">
                  <a:latin typeface="Be Vietnam Pro" panose="020B0604020202020204" charset="0"/>
                </a:rPr>
                <a:t>System User</a:t>
              </a:r>
            </a:p>
          </p:txBody>
        </p:sp>
        <p:grpSp>
          <p:nvGrpSpPr>
            <p:cNvPr id="15" name="Group 14">
              <a:extLst>
                <a:ext uri="{FF2B5EF4-FFF2-40B4-BE49-F238E27FC236}">
                  <a16:creationId xmlns:a16="http://schemas.microsoft.com/office/drawing/2014/main" id="{744D8CD1-EC48-26C5-7293-3306227E987E}"/>
                </a:ext>
              </a:extLst>
            </p:cNvPr>
            <p:cNvGrpSpPr/>
            <p:nvPr/>
          </p:nvGrpSpPr>
          <p:grpSpPr>
            <a:xfrm>
              <a:off x="3754232" y="517966"/>
              <a:ext cx="4365920" cy="1816356"/>
              <a:chOff x="4766872" y="1653867"/>
              <a:chExt cx="4365920" cy="1816356"/>
            </a:xfrm>
          </p:grpSpPr>
          <p:sp>
            <p:nvSpPr>
              <p:cNvPr id="11" name="Rectangle: Rounded Corners 10">
                <a:extLst>
                  <a:ext uri="{FF2B5EF4-FFF2-40B4-BE49-F238E27FC236}">
                    <a16:creationId xmlns:a16="http://schemas.microsoft.com/office/drawing/2014/main" id="{37CED740-05B4-8D46-87AD-45D33E99B462}"/>
                  </a:ext>
                </a:extLst>
              </p:cNvPr>
              <p:cNvSpPr/>
              <p:nvPr/>
            </p:nvSpPr>
            <p:spPr>
              <a:xfrm>
                <a:off x="4766872" y="1653867"/>
                <a:ext cx="4365920" cy="181635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a:solidFill>
                    <a:srgbClr val="7F94BF"/>
                  </a:solidFill>
                  <a:latin typeface="Be Vietnam Pro" panose="020B0604020202020204" charset="0"/>
                </a:endParaRPr>
              </a:p>
              <a:p>
                <a:pPr algn="ctr"/>
                <a:endParaRPr lang="en-US" sz="1100">
                  <a:solidFill>
                    <a:srgbClr val="7F94BF"/>
                  </a:solidFill>
                  <a:latin typeface="Be Vietnam Pro" panose="020B0604020202020204" charset="0"/>
                </a:endParaRPr>
              </a:p>
              <a:p>
                <a:pPr algn="ctr"/>
                <a:endParaRPr lang="en-US" sz="1100">
                  <a:solidFill>
                    <a:srgbClr val="7F94BF"/>
                  </a:solidFill>
                  <a:latin typeface="Be Vietnam Pro" panose="020B0604020202020204" charset="0"/>
                </a:endParaRPr>
              </a:p>
              <a:p>
                <a:pPr algn="ctr"/>
                <a:endParaRPr lang="en-US" sz="1100">
                  <a:solidFill>
                    <a:srgbClr val="7F94BF"/>
                  </a:solidFill>
                  <a:latin typeface="Be Vietnam Pro" panose="020B0604020202020204" charset="0"/>
                </a:endParaRPr>
              </a:p>
              <a:p>
                <a:pPr algn="ctr"/>
                <a:endParaRPr lang="en-US" sz="1100">
                  <a:solidFill>
                    <a:srgbClr val="7F94BF"/>
                  </a:solidFill>
                  <a:latin typeface="Be Vietnam Pro" panose="020B0604020202020204" charset="0"/>
                </a:endParaRPr>
              </a:p>
              <a:p>
                <a:pPr algn="ctr"/>
                <a:endParaRPr lang="en-US" sz="1100">
                  <a:solidFill>
                    <a:srgbClr val="7F94BF"/>
                  </a:solidFill>
                  <a:latin typeface="Be Vietnam Pro" panose="020B0604020202020204" charset="0"/>
                </a:endParaRPr>
              </a:p>
              <a:p>
                <a:pPr algn="ctr"/>
                <a:endParaRPr lang="en-US" sz="1100">
                  <a:solidFill>
                    <a:srgbClr val="7F94BF"/>
                  </a:solidFill>
                  <a:latin typeface="Be Vietnam Pro" panose="020B0604020202020204" charset="0"/>
                </a:endParaRPr>
              </a:p>
              <a:p>
                <a:pPr algn="ctr"/>
                <a:endParaRPr lang="en-US" sz="1100">
                  <a:solidFill>
                    <a:srgbClr val="7F94BF"/>
                  </a:solidFill>
                  <a:latin typeface="Be Vietnam Pro" panose="020B0604020202020204" charset="0"/>
                </a:endParaRPr>
              </a:p>
              <a:p>
                <a:pPr algn="ctr"/>
                <a:r>
                  <a:rPr lang="en-US" sz="1300" b="1">
                    <a:solidFill>
                      <a:srgbClr val="7F94BF"/>
                    </a:solidFill>
                    <a:latin typeface="Be Vietnam Pro" panose="020B0604020202020204" charset="0"/>
                  </a:rPr>
                  <a:t>Service</a:t>
                </a:r>
              </a:p>
              <a:p>
                <a:pPr algn="ctr"/>
                <a:r>
                  <a:rPr lang="en-US" sz="1300" b="1">
                    <a:solidFill>
                      <a:srgbClr val="7F94BF"/>
                    </a:solidFill>
                    <a:latin typeface="Be Vietnam Pro" panose="020B0604020202020204" charset="0"/>
                  </a:rPr>
                  <a:t>Provider</a:t>
                </a:r>
              </a:p>
            </p:txBody>
          </p:sp>
          <p:sp>
            <p:nvSpPr>
              <p:cNvPr id="9" name="Oval 8">
                <a:extLst>
                  <a:ext uri="{FF2B5EF4-FFF2-40B4-BE49-F238E27FC236}">
                    <a16:creationId xmlns:a16="http://schemas.microsoft.com/office/drawing/2014/main" id="{9D2EC239-F604-B9DB-F6D9-339E4C2E7D1F}"/>
                  </a:ext>
                </a:extLst>
              </p:cNvPr>
              <p:cNvSpPr/>
              <p:nvPr/>
            </p:nvSpPr>
            <p:spPr>
              <a:xfrm>
                <a:off x="7280105" y="1725875"/>
                <a:ext cx="1621422" cy="1621422"/>
              </a:xfrm>
              <a:prstGeom prst="ellipse">
                <a:avLst/>
              </a:prstGeom>
              <a:solidFill>
                <a:srgbClr val="7F95C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250" b="1">
                    <a:solidFill>
                      <a:schemeClr val="tx1"/>
                    </a:solidFill>
                    <a:latin typeface="Be Vietnam Pro" panose="020B0604020202020204" charset="0"/>
                  </a:rPr>
                  <a:t>Authorization Module</a:t>
                </a:r>
              </a:p>
            </p:txBody>
          </p:sp>
          <p:sp>
            <p:nvSpPr>
              <p:cNvPr id="10" name="Oval 9">
                <a:extLst>
                  <a:ext uri="{FF2B5EF4-FFF2-40B4-BE49-F238E27FC236}">
                    <a16:creationId xmlns:a16="http://schemas.microsoft.com/office/drawing/2014/main" id="{995C4F84-3987-A3A3-E60D-9612211C3122}"/>
                  </a:ext>
                </a:extLst>
              </p:cNvPr>
              <p:cNvSpPr/>
              <p:nvPr/>
            </p:nvSpPr>
            <p:spPr>
              <a:xfrm>
                <a:off x="5032560" y="1737961"/>
                <a:ext cx="1621422" cy="1621422"/>
              </a:xfrm>
              <a:prstGeom prst="ellipse">
                <a:avLst/>
              </a:prstGeom>
              <a:solidFill>
                <a:srgbClr val="7F95C0"/>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300" b="1">
                    <a:solidFill>
                      <a:schemeClr val="tx1"/>
                    </a:solidFill>
                    <a:latin typeface="Be Vietnam Pro" panose="020B0604020202020204" charset="0"/>
                  </a:rPr>
                  <a:t>Service 1</a:t>
                </a:r>
              </a:p>
            </p:txBody>
          </p:sp>
        </p:grpSp>
        <p:grpSp>
          <p:nvGrpSpPr>
            <p:cNvPr id="16" name="Group 15">
              <a:extLst>
                <a:ext uri="{FF2B5EF4-FFF2-40B4-BE49-F238E27FC236}">
                  <a16:creationId xmlns:a16="http://schemas.microsoft.com/office/drawing/2014/main" id="{4F8E1756-D2E6-EFAE-3119-51CEF44DD0A9}"/>
                </a:ext>
              </a:extLst>
            </p:cNvPr>
            <p:cNvGrpSpPr/>
            <p:nvPr/>
          </p:nvGrpSpPr>
          <p:grpSpPr>
            <a:xfrm>
              <a:off x="1118089" y="3253880"/>
              <a:ext cx="4542022" cy="1889620"/>
              <a:chOff x="1601738" y="3531876"/>
              <a:chExt cx="4542022" cy="1889620"/>
            </a:xfrm>
          </p:grpSpPr>
          <p:sp>
            <p:nvSpPr>
              <p:cNvPr id="12" name="Rectangle: Rounded Corners 11">
                <a:extLst>
                  <a:ext uri="{FF2B5EF4-FFF2-40B4-BE49-F238E27FC236}">
                    <a16:creationId xmlns:a16="http://schemas.microsoft.com/office/drawing/2014/main" id="{FEFD2DC7-4799-5A2E-EE2D-BE12E20D6A8F}"/>
                  </a:ext>
                </a:extLst>
              </p:cNvPr>
              <p:cNvSpPr/>
              <p:nvPr/>
            </p:nvSpPr>
            <p:spPr>
              <a:xfrm>
                <a:off x="1601738" y="3531876"/>
                <a:ext cx="4542022" cy="188962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100">
                  <a:solidFill>
                    <a:srgbClr val="39516C"/>
                  </a:solidFill>
                  <a:latin typeface="Be Vietnam Pro" panose="020B0604020202020204" charset="0"/>
                </a:endParaRPr>
              </a:p>
              <a:p>
                <a:pPr algn="ctr"/>
                <a:endParaRPr lang="en-US" sz="1100">
                  <a:solidFill>
                    <a:srgbClr val="39516C"/>
                  </a:solidFill>
                  <a:latin typeface="Be Vietnam Pro" panose="020B0604020202020204" charset="0"/>
                </a:endParaRPr>
              </a:p>
              <a:p>
                <a:pPr algn="ctr"/>
                <a:endParaRPr lang="en-US" sz="1100">
                  <a:solidFill>
                    <a:srgbClr val="39516C"/>
                  </a:solidFill>
                  <a:latin typeface="Be Vietnam Pro" panose="020B0604020202020204" charset="0"/>
                </a:endParaRPr>
              </a:p>
              <a:p>
                <a:pPr algn="ctr"/>
                <a:endParaRPr lang="en-US" sz="1100">
                  <a:solidFill>
                    <a:srgbClr val="39516C"/>
                  </a:solidFill>
                  <a:latin typeface="Be Vietnam Pro" panose="020B0604020202020204" charset="0"/>
                </a:endParaRPr>
              </a:p>
              <a:p>
                <a:pPr algn="ctr"/>
                <a:endParaRPr lang="en-US" sz="1100">
                  <a:solidFill>
                    <a:srgbClr val="39516C"/>
                  </a:solidFill>
                  <a:latin typeface="Be Vietnam Pro" panose="020B0604020202020204" charset="0"/>
                </a:endParaRPr>
              </a:p>
              <a:p>
                <a:pPr algn="ctr"/>
                <a:endParaRPr lang="en-US" sz="1100">
                  <a:solidFill>
                    <a:srgbClr val="39516C"/>
                  </a:solidFill>
                  <a:latin typeface="Be Vietnam Pro" panose="020B0604020202020204" charset="0"/>
                </a:endParaRPr>
              </a:p>
              <a:p>
                <a:pPr algn="ctr"/>
                <a:endParaRPr lang="en-US" sz="1100">
                  <a:solidFill>
                    <a:srgbClr val="39516C"/>
                  </a:solidFill>
                  <a:latin typeface="Be Vietnam Pro" panose="020B0604020202020204" charset="0"/>
                </a:endParaRPr>
              </a:p>
              <a:p>
                <a:pPr algn="ctr"/>
                <a:endParaRPr lang="en-US" sz="1100">
                  <a:solidFill>
                    <a:srgbClr val="39516C"/>
                  </a:solidFill>
                  <a:latin typeface="Be Vietnam Pro" panose="020B0604020202020204" charset="0"/>
                </a:endParaRPr>
              </a:p>
              <a:p>
                <a:pPr algn="ctr"/>
                <a:r>
                  <a:rPr lang="en-US" sz="1300" b="1">
                    <a:solidFill>
                      <a:srgbClr val="39516C"/>
                    </a:solidFill>
                    <a:latin typeface="Be Vietnam Pro" panose="020B0604020202020204" charset="0"/>
                  </a:rPr>
                  <a:t>Identity</a:t>
                </a:r>
              </a:p>
              <a:p>
                <a:pPr algn="ctr"/>
                <a:r>
                  <a:rPr lang="en-US" sz="1300" b="1">
                    <a:solidFill>
                      <a:srgbClr val="39516C"/>
                    </a:solidFill>
                    <a:latin typeface="Be Vietnam Pro" panose="020B0604020202020204" charset="0"/>
                  </a:rPr>
                  <a:t>Provider</a:t>
                </a:r>
              </a:p>
            </p:txBody>
          </p:sp>
          <p:sp>
            <p:nvSpPr>
              <p:cNvPr id="13" name="Oval 12">
                <a:extLst>
                  <a:ext uri="{FF2B5EF4-FFF2-40B4-BE49-F238E27FC236}">
                    <a16:creationId xmlns:a16="http://schemas.microsoft.com/office/drawing/2014/main" id="{39626843-47DE-4B6B-FB4D-8C363F212EF6}"/>
                  </a:ext>
                </a:extLst>
              </p:cNvPr>
              <p:cNvSpPr/>
              <p:nvPr/>
            </p:nvSpPr>
            <p:spPr>
              <a:xfrm>
                <a:off x="4145024" y="3600038"/>
                <a:ext cx="1739111" cy="1739111"/>
              </a:xfrm>
              <a:prstGeom prst="ellipse">
                <a:avLst/>
              </a:prstGeom>
              <a:solidFill>
                <a:srgbClr val="39516C"/>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250" b="1">
                    <a:latin typeface="Be Vietnam Pro" panose="020B0604020202020204" charset="0"/>
                  </a:rPr>
                  <a:t>Authentication module</a:t>
                </a:r>
              </a:p>
            </p:txBody>
          </p:sp>
          <p:sp>
            <p:nvSpPr>
              <p:cNvPr id="14" name="Oval 13">
                <a:extLst>
                  <a:ext uri="{FF2B5EF4-FFF2-40B4-BE49-F238E27FC236}">
                    <a16:creationId xmlns:a16="http://schemas.microsoft.com/office/drawing/2014/main" id="{00381AEF-17F0-B188-C199-9DA77C9BAD85}"/>
                  </a:ext>
                </a:extLst>
              </p:cNvPr>
              <p:cNvSpPr/>
              <p:nvPr/>
            </p:nvSpPr>
            <p:spPr>
              <a:xfrm>
                <a:off x="1912738" y="3607131"/>
                <a:ext cx="1739111" cy="1739111"/>
              </a:xfrm>
              <a:prstGeom prst="ellipse">
                <a:avLst/>
              </a:prstGeom>
              <a:solidFill>
                <a:srgbClr val="39516C"/>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300" b="1">
                    <a:latin typeface="Be Vietnam Pro" panose="020B0604020202020204" charset="0"/>
                  </a:rPr>
                  <a:t>Identification module</a:t>
                </a:r>
              </a:p>
            </p:txBody>
          </p:sp>
        </p:grpSp>
        <p:sp>
          <p:nvSpPr>
            <p:cNvPr id="20" name="TextBox 19">
              <a:extLst>
                <a:ext uri="{FF2B5EF4-FFF2-40B4-BE49-F238E27FC236}">
                  <a16:creationId xmlns:a16="http://schemas.microsoft.com/office/drawing/2014/main" id="{5DAC3906-598E-F5B5-78CE-F97FC5B34942}"/>
                </a:ext>
              </a:extLst>
            </p:cNvPr>
            <p:cNvSpPr txBox="1"/>
            <p:nvPr/>
          </p:nvSpPr>
          <p:spPr>
            <a:xfrm>
              <a:off x="2577567" y="1269880"/>
              <a:ext cx="280846" cy="261610"/>
            </a:xfrm>
            <a:prstGeom prst="rect">
              <a:avLst/>
            </a:prstGeom>
            <a:noFill/>
          </p:spPr>
          <p:txBody>
            <a:bodyPr wrap="none" rtlCol="0">
              <a:spAutoFit/>
            </a:bodyPr>
            <a:lstStyle/>
            <a:p>
              <a:r>
                <a:rPr lang="en-US" sz="1100" b="1">
                  <a:solidFill>
                    <a:schemeClr val="tx1"/>
                  </a:solidFill>
                  <a:latin typeface="Be Vietnam Pro" panose="020B0604020202020204" charset="0"/>
                </a:rPr>
                <a:t>3</a:t>
              </a:r>
            </a:p>
          </p:txBody>
        </p:sp>
        <p:sp>
          <p:nvSpPr>
            <p:cNvPr id="23" name="TextBox 22">
              <a:extLst>
                <a:ext uri="{FF2B5EF4-FFF2-40B4-BE49-F238E27FC236}">
                  <a16:creationId xmlns:a16="http://schemas.microsoft.com/office/drawing/2014/main" id="{4425093C-E646-2531-3C04-DBCEB9074FC2}"/>
                </a:ext>
              </a:extLst>
            </p:cNvPr>
            <p:cNvSpPr txBox="1"/>
            <p:nvPr/>
          </p:nvSpPr>
          <p:spPr>
            <a:xfrm>
              <a:off x="2584441" y="1634032"/>
              <a:ext cx="284052" cy="261610"/>
            </a:xfrm>
            <a:prstGeom prst="rect">
              <a:avLst/>
            </a:prstGeom>
            <a:noFill/>
          </p:spPr>
          <p:txBody>
            <a:bodyPr wrap="none" rtlCol="0">
              <a:spAutoFit/>
            </a:bodyPr>
            <a:lstStyle/>
            <a:p>
              <a:r>
                <a:rPr lang="en-US" sz="1100" b="1">
                  <a:solidFill>
                    <a:schemeClr val="tx1"/>
                  </a:solidFill>
                  <a:latin typeface="Be Vietnam Pro" panose="020B0604020202020204" charset="0"/>
                </a:rPr>
                <a:t>6</a:t>
              </a:r>
            </a:p>
          </p:txBody>
        </p:sp>
        <p:grpSp>
          <p:nvGrpSpPr>
            <p:cNvPr id="63" name="Group 62">
              <a:extLst>
                <a:ext uri="{FF2B5EF4-FFF2-40B4-BE49-F238E27FC236}">
                  <a16:creationId xmlns:a16="http://schemas.microsoft.com/office/drawing/2014/main" id="{FF4DB455-192A-FFE7-963C-5CC4F6EA1E25}"/>
                </a:ext>
              </a:extLst>
            </p:cNvPr>
            <p:cNvGrpSpPr/>
            <p:nvPr/>
          </p:nvGrpSpPr>
          <p:grpSpPr>
            <a:xfrm>
              <a:off x="917901" y="2118760"/>
              <a:ext cx="1045810" cy="1135121"/>
              <a:chOff x="917901" y="2118760"/>
              <a:chExt cx="1045810" cy="1135121"/>
            </a:xfrm>
          </p:grpSpPr>
          <p:cxnSp>
            <p:nvCxnSpPr>
              <p:cNvPr id="25" name="Straight Arrow Connector 24">
                <a:extLst>
                  <a:ext uri="{FF2B5EF4-FFF2-40B4-BE49-F238E27FC236}">
                    <a16:creationId xmlns:a16="http://schemas.microsoft.com/office/drawing/2014/main" id="{F7EB1081-8CB6-5180-1B48-3A63784E4F2E}"/>
                  </a:ext>
                </a:extLst>
              </p:cNvPr>
              <p:cNvCxnSpPr>
                <a:cxnSpLocks/>
                <a:stCxn id="5" idx="4"/>
              </p:cNvCxnSpPr>
              <p:nvPr/>
            </p:nvCxnSpPr>
            <p:spPr>
              <a:xfrm>
                <a:off x="917901" y="2118761"/>
                <a:ext cx="873114" cy="11351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98C0379-8539-D881-E06C-9F72DD4C0164}"/>
                  </a:ext>
                </a:extLst>
              </p:cNvPr>
              <p:cNvCxnSpPr>
                <a:cxnSpLocks/>
              </p:cNvCxnSpPr>
              <p:nvPr/>
            </p:nvCxnSpPr>
            <p:spPr>
              <a:xfrm flipH="1" flipV="1">
                <a:off x="1061207" y="2118760"/>
                <a:ext cx="902504" cy="11351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315D3250-4A55-EA75-B90E-E29E4DC9B96C}"/>
                </a:ext>
              </a:extLst>
            </p:cNvPr>
            <p:cNvGrpSpPr/>
            <p:nvPr/>
          </p:nvGrpSpPr>
          <p:grpSpPr>
            <a:xfrm>
              <a:off x="1625251" y="1510987"/>
              <a:ext cx="2128981" cy="123045"/>
              <a:chOff x="1625251" y="1510987"/>
              <a:chExt cx="2128981" cy="123045"/>
            </a:xfrm>
          </p:grpSpPr>
          <p:cxnSp>
            <p:nvCxnSpPr>
              <p:cNvPr id="18" name="Straight Arrow Connector 17">
                <a:extLst>
                  <a:ext uri="{FF2B5EF4-FFF2-40B4-BE49-F238E27FC236}">
                    <a16:creationId xmlns:a16="http://schemas.microsoft.com/office/drawing/2014/main" id="{FE21A395-40FE-716E-7B18-20D85952E853}"/>
                  </a:ext>
                </a:extLst>
              </p:cNvPr>
              <p:cNvCxnSpPr>
                <a:cxnSpLocks/>
              </p:cNvCxnSpPr>
              <p:nvPr/>
            </p:nvCxnSpPr>
            <p:spPr>
              <a:xfrm>
                <a:off x="1625251" y="1510987"/>
                <a:ext cx="2128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CA20157-1BD9-0784-535D-60C417D89E6A}"/>
                  </a:ext>
                </a:extLst>
              </p:cNvPr>
              <p:cNvCxnSpPr>
                <a:cxnSpLocks/>
              </p:cNvCxnSpPr>
              <p:nvPr/>
            </p:nvCxnSpPr>
            <p:spPr>
              <a:xfrm flipH="1">
                <a:off x="1625251" y="1634032"/>
                <a:ext cx="212898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25F5E3C2-AC6B-9ABC-A5E0-C90BCA164C17}"/>
                </a:ext>
              </a:extLst>
            </p:cNvPr>
            <p:cNvGrpSpPr/>
            <p:nvPr/>
          </p:nvGrpSpPr>
          <p:grpSpPr>
            <a:xfrm>
              <a:off x="4065542" y="2334322"/>
              <a:ext cx="1651451" cy="919559"/>
              <a:chOff x="4065542" y="2334322"/>
              <a:chExt cx="1651451" cy="919559"/>
            </a:xfrm>
          </p:grpSpPr>
          <p:cxnSp>
            <p:nvCxnSpPr>
              <p:cNvPr id="57" name="Straight Arrow Connector 56">
                <a:extLst>
                  <a:ext uri="{FF2B5EF4-FFF2-40B4-BE49-F238E27FC236}">
                    <a16:creationId xmlns:a16="http://schemas.microsoft.com/office/drawing/2014/main" id="{8CA6386F-B07A-5413-6CF0-A81FA84F8E71}"/>
                  </a:ext>
                </a:extLst>
              </p:cNvPr>
              <p:cNvCxnSpPr>
                <a:cxnSpLocks/>
              </p:cNvCxnSpPr>
              <p:nvPr/>
            </p:nvCxnSpPr>
            <p:spPr>
              <a:xfrm flipH="1">
                <a:off x="4285680" y="2334322"/>
                <a:ext cx="1431313" cy="919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4C6EAF1-19CC-9C31-F0D2-B62A1E2A6004}"/>
                  </a:ext>
                </a:extLst>
              </p:cNvPr>
              <p:cNvCxnSpPr/>
              <p:nvPr/>
            </p:nvCxnSpPr>
            <p:spPr>
              <a:xfrm flipV="1">
                <a:off x="4065542" y="2334322"/>
                <a:ext cx="1431313" cy="9195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CA92F8A4-2505-43C2-3B74-3ACBA19C1572}"/>
                </a:ext>
              </a:extLst>
            </p:cNvPr>
            <p:cNvSpPr txBox="1"/>
            <p:nvPr/>
          </p:nvSpPr>
          <p:spPr>
            <a:xfrm>
              <a:off x="1404530" y="2418231"/>
              <a:ext cx="277640" cy="261610"/>
            </a:xfrm>
            <a:prstGeom prst="rect">
              <a:avLst/>
            </a:prstGeom>
            <a:noFill/>
          </p:spPr>
          <p:txBody>
            <a:bodyPr wrap="none" rtlCol="0">
              <a:spAutoFit/>
            </a:bodyPr>
            <a:lstStyle/>
            <a:p>
              <a:r>
                <a:rPr lang="en-US" sz="1100" b="1">
                  <a:solidFill>
                    <a:schemeClr val="tx1"/>
                  </a:solidFill>
                  <a:latin typeface="Be Vietnam Pro" panose="020B0604020202020204" charset="0"/>
                </a:rPr>
                <a:t>2</a:t>
              </a:r>
            </a:p>
          </p:txBody>
        </p:sp>
        <p:sp>
          <p:nvSpPr>
            <p:cNvPr id="66" name="TextBox 65">
              <a:extLst>
                <a:ext uri="{FF2B5EF4-FFF2-40B4-BE49-F238E27FC236}">
                  <a16:creationId xmlns:a16="http://schemas.microsoft.com/office/drawing/2014/main" id="{05EA5288-02CD-07F1-14BD-C35A7FDD8507}"/>
                </a:ext>
              </a:extLst>
            </p:cNvPr>
            <p:cNvSpPr txBox="1"/>
            <p:nvPr/>
          </p:nvSpPr>
          <p:spPr>
            <a:xfrm>
              <a:off x="1163335" y="2603487"/>
              <a:ext cx="245580" cy="261610"/>
            </a:xfrm>
            <a:prstGeom prst="rect">
              <a:avLst/>
            </a:prstGeom>
            <a:noFill/>
          </p:spPr>
          <p:txBody>
            <a:bodyPr wrap="none" rtlCol="0">
              <a:spAutoFit/>
            </a:bodyPr>
            <a:lstStyle/>
            <a:p>
              <a:r>
                <a:rPr lang="en-US" sz="1100" b="1">
                  <a:solidFill>
                    <a:schemeClr val="tx1"/>
                  </a:solidFill>
                  <a:latin typeface="Be Vietnam Pro" panose="020B0604020202020204" charset="0"/>
                </a:rPr>
                <a:t>1</a:t>
              </a:r>
            </a:p>
          </p:txBody>
        </p:sp>
        <p:sp>
          <p:nvSpPr>
            <p:cNvPr id="67" name="TextBox 66">
              <a:extLst>
                <a:ext uri="{FF2B5EF4-FFF2-40B4-BE49-F238E27FC236}">
                  <a16:creationId xmlns:a16="http://schemas.microsoft.com/office/drawing/2014/main" id="{09FA6EF4-4DEE-5742-F861-522F1A568061}"/>
                </a:ext>
              </a:extLst>
            </p:cNvPr>
            <p:cNvSpPr txBox="1"/>
            <p:nvPr/>
          </p:nvSpPr>
          <p:spPr>
            <a:xfrm>
              <a:off x="4913905" y="2831134"/>
              <a:ext cx="285656" cy="261610"/>
            </a:xfrm>
            <a:prstGeom prst="rect">
              <a:avLst/>
            </a:prstGeom>
            <a:noFill/>
          </p:spPr>
          <p:txBody>
            <a:bodyPr wrap="none" rtlCol="0">
              <a:spAutoFit/>
            </a:bodyPr>
            <a:lstStyle/>
            <a:p>
              <a:r>
                <a:rPr lang="en-US" sz="1100" b="1">
                  <a:solidFill>
                    <a:schemeClr val="tx1"/>
                  </a:solidFill>
                  <a:latin typeface="Be Vietnam Pro" panose="020B0604020202020204" charset="0"/>
                </a:rPr>
                <a:t>4</a:t>
              </a:r>
            </a:p>
          </p:txBody>
        </p:sp>
        <p:sp>
          <p:nvSpPr>
            <p:cNvPr id="68" name="TextBox 67">
              <a:extLst>
                <a:ext uri="{FF2B5EF4-FFF2-40B4-BE49-F238E27FC236}">
                  <a16:creationId xmlns:a16="http://schemas.microsoft.com/office/drawing/2014/main" id="{5D380A7D-45FA-655C-CFBC-672DD20DF184}"/>
                </a:ext>
              </a:extLst>
            </p:cNvPr>
            <p:cNvSpPr txBox="1"/>
            <p:nvPr/>
          </p:nvSpPr>
          <p:spPr>
            <a:xfrm>
              <a:off x="4530931" y="2571750"/>
              <a:ext cx="280846" cy="261610"/>
            </a:xfrm>
            <a:prstGeom prst="rect">
              <a:avLst/>
            </a:prstGeom>
            <a:noFill/>
          </p:spPr>
          <p:txBody>
            <a:bodyPr wrap="none" rtlCol="0">
              <a:spAutoFit/>
            </a:bodyPr>
            <a:lstStyle/>
            <a:p>
              <a:r>
                <a:rPr lang="en-US" sz="1100" b="1">
                  <a:solidFill>
                    <a:schemeClr val="tx1"/>
                  </a:solidFill>
                  <a:latin typeface="Be Vietnam Pro" panose="020B0604020202020204" charset="0"/>
                </a:rPr>
                <a:t>5</a:t>
              </a:r>
            </a:p>
          </p:txBody>
        </p:sp>
      </p:grpSp>
    </p:spTree>
    <p:extLst>
      <p:ext uri="{BB962C8B-B14F-4D97-AF65-F5344CB8AC3E}">
        <p14:creationId xmlns:p14="http://schemas.microsoft.com/office/powerpoint/2010/main" val="1668870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44D841-42F8-FEE6-B064-8534BA4C6C80}"/>
              </a:ext>
            </a:extLst>
          </p:cNvPr>
          <p:cNvSpPr>
            <a:spLocks noGrp="1"/>
          </p:cNvSpPr>
          <p:nvPr>
            <p:ph type="sldNum" sz="quarter" idx="10"/>
          </p:nvPr>
        </p:nvSpPr>
        <p:spPr/>
        <p:txBody>
          <a:bodyPr/>
          <a:lstStyle/>
          <a:p>
            <a:fld id="{47FB555B-7D39-44E6-9386-F26A889643DB}" type="slidenum">
              <a:rPr lang="en-US" smtClean="0"/>
              <a:pPr/>
              <a:t>19</a:t>
            </a:fld>
            <a:endParaRPr lang="en-US"/>
          </a:p>
        </p:txBody>
      </p:sp>
      <p:grpSp>
        <p:nvGrpSpPr>
          <p:cNvPr id="89" name="Group 88">
            <a:extLst>
              <a:ext uri="{FF2B5EF4-FFF2-40B4-BE49-F238E27FC236}">
                <a16:creationId xmlns:a16="http://schemas.microsoft.com/office/drawing/2014/main" id="{9BD03C20-A420-9FFF-2F91-A5BE749FD18F}"/>
              </a:ext>
            </a:extLst>
          </p:cNvPr>
          <p:cNvGrpSpPr/>
          <p:nvPr/>
        </p:nvGrpSpPr>
        <p:grpSpPr>
          <a:xfrm>
            <a:off x="422445" y="184637"/>
            <a:ext cx="6898739" cy="4840491"/>
            <a:chOff x="219978" y="276402"/>
            <a:chExt cx="6898739" cy="4840491"/>
          </a:xfrm>
        </p:grpSpPr>
        <p:sp>
          <p:nvSpPr>
            <p:cNvPr id="5" name="Oval 4">
              <a:extLst>
                <a:ext uri="{FF2B5EF4-FFF2-40B4-BE49-F238E27FC236}">
                  <a16:creationId xmlns:a16="http://schemas.microsoft.com/office/drawing/2014/main" id="{8DEEDB5C-C5D3-B3F6-867F-D4E0DD5D01D5}"/>
                </a:ext>
              </a:extLst>
            </p:cNvPr>
            <p:cNvSpPr/>
            <p:nvPr/>
          </p:nvSpPr>
          <p:spPr>
            <a:xfrm>
              <a:off x="219978" y="371707"/>
              <a:ext cx="1034488" cy="973444"/>
            </a:xfrm>
            <a:prstGeom prst="ellipse">
              <a:avLst/>
            </a:prstGeom>
            <a:solidFill>
              <a:srgbClr val="434343"/>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300" b="1">
                  <a:latin typeface="Be Vietnam Pro" panose="020B0604020202020204" charset="0"/>
                </a:rPr>
                <a:t>System User</a:t>
              </a:r>
            </a:p>
          </p:txBody>
        </p:sp>
        <p:sp>
          <p:nvSpPr>
            <p:cNvPr id="2" name="Oval 1">
              <a:extLst>
                <a:ext uri="{FF2B5EF4-FFF2-40B4-BE49-F238E27FC236}">
                  <a16:creationId xmlns:a16="http://schemas.microsoft.com/office/drawing/2014/main" id="{8F376C19-93EB-DF67-0E14-23E946064544}"/>
                </a:ext>
              </a:extLst>
            </p:cNvPr>
            <p:cNvSpPr/>
            <p:nvPr/>
          </p:nvSpPr>
          <p:spPr>
            <a:xfrm>
              <a:off x="5881667" y="276402"/>
              <a:ext cx="1237050" cy="116405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300" b="1">
                  <a:latin typeface="Be Vietnam Pro" panose="020B0604020202020204" charset="0"/>
                </a:rPr>
                <a:t>Service</a:t>
              </a:r>
            </a:p>
            <a:p>
              <a:pPr algn="ctr">
                <a:lnSpc>
                  <a:spcPct val="150000"/>
                </a:lnSpc>
              </a:pPr>
              <a:r>
                <a:rPr lang="en-US" sz="1300" b="1">
                  <a:latin typeface="Be Vietnam Pro" panose="020B0604020202020204" charset="0"/>
                </a:rPr>
                <a:t>Provider 1</a:t>
              </a:r>
            </a:p>
          </p:txBody>
        </p:sp>
        <p:sp>
          <p:nvSpPr>
            <p:cNvPr id="3" name="Oval 2">
              <a:extLst>
                <a:ext uri="{FF2B5EF4-FFF2-40B4-BE49-F238E27FC236}">
                  <a16:creationId xmlns:a16="http://schemas.microsoft.com/office/drawing/2014/main" id="{028E9CA9-E1F2-192F-1C75-6DD793CF5CC5}"/>
                </a:ext>
              </a:extLst>
            </p:cNvPr>
            <p:cNvSpPr/>
            <p:nvPr/>
          </p:nvSpPr>
          <p:spPr>
            <a:xfrm>
              <a:off x="5881667" y="1675712"/>
              <a:ext cx="1237050" cy="1164053"/>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300" b="1">
                  <a:latin typeface="Be Vietnam Pro" panose="020B0604020202020204" charset="0"/>
                </a:rPr>
                <a:t>Service</a:t>
              </a:r>
            </a:p>
            <a:p>
              <a:pPr algn="ctr">
                <a:lnSpc>
                  <a:spcPct val="150000"/>
                </a:lnSpc>
              </a:pPr>
              <a:r>
                <a:rPr lang="en-US" sz="1300" b="1">
                  <a:latin typeface="Be Vietnam Pro" panose="020B0604020202020204" charset="0"/>
                </a:rPr>
                <a:t>Provider 2</a:t>
              </a:r>
            </a:p>
          </p:txBody>
        </p:sp>
        <p:cxnSp>
          <p:nvCxnSpPr>
            <p:cNvPr id="7" name="Straight Arrow Connector 6">
              <a:extLst>
                <a:ext uri="{FF2B5EF4-FFF2-40B4-BE49-F238E27FC236}">
                  <a16:creationId xmlns:a16="http://schemas.microsoft.com/office/drawing/2014/main" id="{29564E5D-E9DD-FE7A-DAAF-90078FBA5A1B}"/>
                </a:ext>
              </a:extLst>
            </p:cNvPr>
            <p:cNvCxnSpPr>
              <a:stCxn id="5" idx="6"/>
              <a:endCxn id="2" idx="2"/>
            </p:cNvCxnSpPr>
            <p:nvPr/>
          </p:nvCxnSpPr>
          <p:spPr>
            <a:xfrm>
              <a:off x="1254466" y="858429"/>
              <a:ext cx="462720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19B05C9-32A2-613D-A256-DD2EB047189C}"/>
                </a:ext>
              </a:extLst>
            </p:cNvPr>
            <p:cNvSpPr/>
            <p:nvPr/>
          </p:nvSpPr>
          <p:spPr>
            <a:xfrm>
              <a:off x="2671408" y="2146057"/>
              <a:ext cx="1300958" cy="122419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300" b="1">
                  <a:latin typeface="Be Vietnam Pro" panose="020B0604020202020204" charset="0"/>
                </a:rPr>
                <a:t>Identity</a:t>
              </a:r>
            </a:p>
            <a:p>
              <a:pPr algn="ctr">
                <a:lnSpc>
                  <a:spcPct val="150000"/>
                </a:lnSpc>
              </a:pPr>
              <a:r>
                <a:rPr lang="en-US" sz="1300" b="1">
                  <a:latin typeface="Be Vietnam Pro" panose="020B0604020202020204" charset="0"/>
                </a:rPr>
                <a:t>Provider 1</a:t>
              </a:r>
            </a:p>
            <a:p>
              <a:pPr algn="ctr">
                <a:lnSpc>
                  <a:spcPct val="150000"/>
                </a:lnSpc>
              </a:pPr>
              <a:r>
                <a:rPr lang="en-US" sz="1300" b="1">
                  <a:latin typeface="Be Vietnam Pro" panose="020B0604020202020204" charset="0"/>
                </a:rPr>
                <a:t>SSO point</a:t>
              </a:r>
            </a:p>
          </p:txBody>
        </p:sp>
        <p:sp>
          <p:nvSpPr>
            <p:cNvPr id="19" name="Oval 18">
              <a:extLst>
                <a:ext uri="{FF2B5EF4-FFF2-40B4-BE49-F238E27FC236}">
                  <a16:creationId xmlns:a16="http://schemas.microsoft.com/office/drawing/2014/main" id="{8B71622A-A253-DE83-C165-2DF005F94B14}"/>
                </a:ext>
              </a:extLst>
            </p:cNvPr>
            <p:cNvSpPr/>
            <p:nvPr/>
          </p:nvSpPr>
          <p:spPr>
            <a:xfrm>
              <a:off x="1065650" y="3892703"/>
              <a:ext cx="1300958" cy="122419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300" b="1">
                  <a:latin typeface="Be Vietnam Pro" panose="020B0604020202020204" charset="0"/>
                </a:rPr>
                <a:t>Identity</a:t>
              </a:r>
            </a:p>
            <a:p>
              <a:pPr algn="ctr">
                <a:lnSpc>
                  <a:spcPct val="150000"/>
                </a:lnSpc>
              </a:pPr>
              <a:r>
                <a:rPr lang="en-US" sz="1300" b="1">
                  <a:latin typeface="Be Vietnam Pro" panose="020B0604020202020204" charset="0"/>
                </a:rPr>
                <a:t>Provider 2</a:t>
              </a:r>
            </a:p>
          </p:txBody>
        </p:sp>
        <p:sp>
          <p:nvSpPr>
            <p:cNvPr id="21" name="Oval 20">
              <a:extLst>
                <a:ext uri="{FF2B5EF4-FFF2-40B4-BE49-F238E27FC236}">
                  <a16:creationId xmlns:a16="http://schemas.microsoft.com/office/drawing/2014/main" id="{1342EDC1-1CF5-CECC-C7D1-38FDBBA1256A}"/>
                </a:ext>
              </a:extLst>
            </p:cNvPr>
            <p:cNvSpPr/>
            <p:nvPr/>
          </p:nvSpPr>
          <p:spPr>
            <a:xfrm>
              <a:off x="4277166" y="3892703"/>
              <a:ext cx="1300958" cy="122419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300" b="1">
                  <a:latin typeface="Be Vietnam Pro" panose="020B0604020202020204" charset="0"/>
                </a:rPr>
                <a:t>Identity</a:t>
              </a:r>
            </a:p>
            <a:p>
              <a:pPr algn="ctr">
                <a:lnSpc>
                  <a:spcPct val="150000"/>
                </a:lnSpc>
              </a:pPr>
              <a:r>
                <a:rPr lang="en-US" sz="1300" b="1">
                  <a:latin typeface="Be Vietnam Pro" panose="020B0604020202020204" charset="0"/>
                </a:rPr>
                <a:t>Provider 4</a:t>
              </a:r>
            </a:p>
          </p:txBody>
        </p:sp>
        <p:sp>
          <p:nvSpPr>
            <p:cNvPr id="22" name="Oval 21">
              <a:extLst>
                <a:ext uri="{FF2B5EF4-FFF2-40B4-BE49-F238E27FC236}">
                  <a16:creationId xmlns:a16="http://schemas.microsoft.com/office/drawing/2014/main" id="{9DD4ECC4-753D-1FBA-35A9-F0A288CAE129}"/>
                </a:ext>
              </a:extLst>
            </p:cNvPr>
            <p:cNvSpPr/>
            <p:nvPr/>
          </p:nvSpPr>
          <p:spPr>
            <a:xfrm>
              <a:off x="2671408" y="3892703"/>
              <a:ext cx="1300958" cy="122419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300" b="1">
                  <a:latin typeface="Be Vietnam Pro" panose="020B0604020202020204" charset="0"/>
                </a:rPr>
                <a:t>Identity</a:t>
              </a:r>
            </a:p>
            <a:p>
              <a:pPr algn="ctr">
                <a:lnSpc>
                  <a:spcPct val="150000"/>
                </a:lnSpc>
              </a:pPr>
              <a:r>
                <a:rPr lang="en-US" sz="1300" b="1">
                  <a:latin typeface="Be Vietnam Pro" panose="020B0604020202020204" charset="0"/>
                </a:rPr>
                <a:t>Provider 3</a:t>
              </a:r>
            </a:p>
          </p:txBody>
        </p:sp>
        <p:cxnSp>
          <p:nvCxnSpPr>
            <p:cNvPr id="26" name="Straight Arrow Connector 25">
              <a:extLst>
                <a:ext uri="{FF2B5EF4-FFF2-40B4-BE49-F238E27FC236}">
                  <a16:creationId xmlns:a16="http://schemas.microsoft.com/office/drawing/2014/main" id="{20CB3AEA-063C-4FD5-5A86-F295535F645C}"/>
                </a:ext>
              </a:extLst>
            </p:cNvPr>
            <p:cNvCxnSpPr/>
            <p:nvPr/>
          </p:nvCxnSpPr>
          <p:spPr>
            <a:xfrm flipH="1">
              <a:off x="1254466" y="719528"/>
              <a:ext cx="4627201"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CBA453C-2C39-D7A2-DAE7-8952A484EC7E}"/>
                </a:ext>
              </a:extLst>
            </p:cNvPr>
            <p:cNvCxnSpPr>
              <a:stCxn id="5" idx="5"/>
              <a:endCxn id="17" idx="1"/>
            </p:cNvCxnSpPr>
            <p:nvPr/>
          </p:nvCxnSpPr>
          <p:spPr>
            <a:xfrm>
              <a:off x="1102969" y="1202593"/>
              <a:ext cx="1758960" cy="112274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3228A7-C69E-B01E-BE08-5EDC0D51F54D}"/>
                </a:ext>
              </a:extLst>
            </p:cNvPr>
            <p:cNvCxnSpPr>
              <a:cxnSpLocks/>
            </p:cNvCxnSpPr>
            <p:nvPr/>
          </p:nvCxnSpPr>
          <p:spPr>
            <a:xfrm flipH="1" flipV="1">
              <a:off x="974856" y="1277137"/>
              <a:ext cx="1793587" cy="117250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3565F97-72A7-9457-9D4F-943823DBDD4C}"/>
                </a:ext>
              </a:extLst>
            </p:cNvPr>
            <p:cNvCxnSpPr>
              <a:stCxn id="2" idx="3"/>
              <a:endCxn id="17" idx="7"/>
            </p:cNvCxnSpPr>
            <p:nvPr/>
          </p:nvCxnSpPr>
          <p:spPr>
            <a:xfrm flipH="1">
              <a:off x="3781845" y="1269983"/>
              <a:ext cx="2280984" cy="105535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6CFA7F-A046-0627-203B-DF43C0557859}"/>
                </a:ext>
              </a:extLst>
            </p:cNvPr>
            <p:cNvCxnSpPr>
              <a:cxnSpLocks/>
            </p:cNvCxnSpPr>
            <p:nvPr/>
          </p:nvCxnSpPr>
          <p:spPr>
            <a:xfrm flipV="1">
              <a:off x="3869197" y="1345151"/>
              <a:ext cx="2321741" cy="108888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9626A4-60C1-84D0-5214-1A970C1E0BDD}"/>
                </a:ext>
              </a:extLst>
            </p:cNvPr>
            <p:cNvCxnSpPr>
              <a:stCxn id="19" idx="0"/>
              <a:endCxn id="17" idx="3"/>
            </p:cNvCxnSpPr>
            <p:nvPr/>
          </p:nvCxnSpPr>
          <p:spPr>
            <a:xfrm flipV="1">
              <a:off x="1716129" y="3190969"/>
              <a:ext cx="1145800" cy="70173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93A3BA-B8DF-E3B9-E0DB-A9DFB96E783C}"/>
                </a:ext>
              </a:extLst>
            </p:cNvPr>
            <p:cNvCxnSpPr>
              <a:cxnSpLocks/>
            </p:cNvCxnSpPr>
            <p:nvPr/>
          </p:nvCxnSpPr>
          <p:spPr>
            <a:xfrm flipH="1">
              <a:off x="1487252" y="3126241"/>
              <a:ext cx="1281191" cy="79955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064B24-B244-4512-E777-14E9A0A199CF}"/>
                </a:ext>
              </a:extLst>
            </p:cNvPr>
            <p:cNvCxnSpPr>
              <a:stCxn id="17" idx="4"/>
              <a:endCxn id="22" idx="0"/>
            </p:cNvCxnSpPr>
            <p:nvPr/>
          </p:nvCxnSpPr>
          <p:spPr>
            <a:xfrm>
              <a:off x="3321887" y="3370247"/>
              <a:ext cx="0" cy="52245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088A752-08D4-29E4-1448-8781440CBE89}"/>
                </a:ext>
              </a:extLst>
            </p:cNvPr>
            <p:cNvCxnSpPr/>
            <p:nvPr/>
          </p:nvCxnSpPr>
          <p:spPr>
            <a:xfrm flipV="1">
              <a:off x="3189064" y="3370247"/>
              <a:ext cx="0" cy="52245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9B8BE6-DF35-1651-3769-05AF8982972F}"/>
                </a:ext>
              </a:extLst>
            </p:cNvPr>
            <p:cNvCxnSpPr>
              <a:stCxn id="17" idx="5"/>
              <a:endCxn id="21" idx="0"/>
            </p:cNvCxnSpPr>
            <p:nvPr/>
          </p:nvCxnSpPr>
          <p:spPr>
            <a:xfrm>
              <a:off x="3781845" y="3190969"/>
              <a:ext cx="1145800" cy="70173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AA492B9-DDCB-5CBC-D8A1-B5D5B5607FC7}"/>
                </a:ext>
              </a:extLst>
            </p:cNvPr>
            <p:cNvCxnSpPr>
              <a:cxnSpLocks/>
            </p:cNvCxnSpPr>
            <p:nvPr/>
          </p:nvCxnSpPr>
          <p:spPr>
            <a:xfrm flipH="1" flipV="1">
              <a:off x="3854083" y="3111127"/>
              <a:ext cx="1302439" cy="81466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121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47" name="Google Shape;247;p32"/>
          <p:cNvSpPr txBox="1">
            <a:spLocks noGrp="1"/>
          </p:cNvSpPr>
          <p:nvPr>
            <p:ph type="title" idx="2"/>
          </p:nvPr>
        </p:nvSpPr>
        <p:spPr>
          <a:xfrm>
            <a:off x="1406699" y="1607344"/>
            <a:ext cx="7968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8" name="Google Shape;248;p32"/>
          <p:cNvSpPr txBox="1">
            <a:spLocks noGrp="1"/>
          </p:cNvSpPr>
          <p:nvPr>
            <p:ph type="title" idx="3"/>
          </p:nvPr>
        </p:nvSpPr>
        <p:spPr>
          <a:xfrm>
            <a:off x="1406699" y="3040758"/>
            <a:ext cx="7968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249" name="Google Shape;249;p32"/>
          <p:cNvSpPr txBox="1">
            <a:spLocks noGrp="1"/>
          </p:cNvSpPr>
          <p:nvPr>
            <p:ph type="title" idx="4"/>
          </p:nvPr>
        </p:nvSpPr>
        <p:spPr>
          <a:xfrm>
            <a:off x="4471091" y="1607344"/>
            <a:ext cx="7968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50" name="Google Shape;250;p32"/>
          <p:cNvSpPr txBox="1">
            <a:spLocks noGrp="1"/>
          </p:cNvSpPr>
          <p:nvPr>
            <p:ph type="title" idx="5"/>
          </p:nvPr>
        </p:nvSpPr>
        <p:spPr>
          <a:xfrm>
            <a:off x="4471091" y="3040758"/>
            <a:ext cx="7968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253" name="Google Shape;253;p32"/>
          <p:cNvSpPr txBox="1">
            <a:spLocks noGrp="1"/>
          </p:cNvSpPr>
          <p:nvPr>
            <p:ph type="subTitle" idx="1"/>
          </p:nvPr>
        </p:nvSpPr>
        <p:spPr>
          <a:xfrm>
            <a:off x="1406699" y="1918088"/>
            <a:ext cx="2500500" cy="6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254" name="Google Shape;254;p32"/>
          <p:cNvSpPr txBox="1">
            <a:spLocks noGrp="1"/>
          </p:cNvSpPr>
          <p:nvPr>
            <p:ph type="subTitle" idx="8"/>
          </p:nvPr>
        </p:nvSpPr>
        <p:spPr>
          <a:xfrm>
            <a:off x="4471091" y="1918088"/>
            <a:ext cx="2500500" cy="6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Proposed system</a:t>
            </a:r>
            <a:endParaRPr dirty="0"/>
          </a:p>
        </p:txBody>
      </p:sp>
      <p:sp>
        <p:nvSpPr>
          <p:cNvPr id="256" name="Google Shape;256;p32"/>
          <p:cNvSpPr txBox="1">
            <a:spLocks noGrp="1"/>
          </p:cNvSpPr>
          <p:nvPr>
            <p:ph type="subTitle" idx="13"/>
          </p:nvPr>
        </p:nvSpPr>
        <p:spPr>
          <a:xfrm>
            <a:off x="1406699" y="3351569"/>
            <a:ext cx="2500500" cy="6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a:t>
            </a:r>
            <a:endParaRPr dirty="0"/>
          </a:p>
        </p:txBody>
      </p:sp>
      <p:sp>
        <p:nvSpPr>
          <p:cNvPr id="257" name="Google Shape;257;p32"/>
          <p:cNvSpPr txBox="1">
            <a:spLocks noGrp="1"/>
          </p:cNvSpPr>
          <p:nvPr>
            <p:ph type="subTitle" idx="14"/>
          </p:nvPr>
        </p:nvSpPr>
        <p:spPr>
          <a:xfrm>
            <a:off x="4471091" y="3351569"/>
            <a:ext cx="2500500" cy="6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2" name="Slide Number Placeholder 1">
            <a:extLst>
              <a:ext uri="{FF2B5EF4-FFF2-40B4-BE49-F238E27FC236}">
                <a16:creationId xmlns:a16="http://schemas.microsoft.com/office/drawing/2014/main" id="{56A401CB-780C-F0A0-4C33-E76F9C572B55}"/>
              </a:ext>
            </a:extLst>
          </p:cNvPr>
          <p:cNvSpPr>
            <a:spLocks noGrp="1"/>
          </p:cNvSpPr>
          <p:nvPr>
            <p:ph type="sldNum" sz="quarter" idx="16"/>
          </p:nvPr>
        </p:nvSpPr>
        <p:spPr/>
        <p:txBody>
          <a:bodyPr/>
          <a:lstStyle/>
          <a:p>
            <a:fld id="{47FB555B-7D39-44E6-9386-F26A889643D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44D841-42F8-FEE6-B064-8534BA4C6C80}"/>
              </a:ext>
            </a:extLst>
          </p:cNvPr>
          <p:cNvSpPr>
            <a:spLocks noGrp="1"/>
          </p:cNvSpPr>
          <p:nvPr>
            <p:ph type="sldNum" sz="quarter" idx="10"/>
          </p:nvPr>
        </p:nvSpPr>
        <p:spPr/>
        <p:txBody>
          <a:bodyPr/>
          <a:lstStyle/>
          <a:p>
            <a:fld id="{47FB555B-7D39-44E6-9386-F26A889643DB}" type="slidenum">
              <a:rPr lang="en-US" smtClean="0"/>
              <a:pPr/>
              <a:t>20</a:t>
            </a:fld>
            <a:endParaRPr lang="en-US"/>
          </a:p>
        </p:txBody>
      </p:sp>
      <p:grpSp>
        <p:nvGrpSpPr>
          <p:cNvPr id="44" name="Group 43">
            <a:extLst>
              <a:ext uri="{FF2B5EF4-FFF2-40B4-BE49-F238E27FC236}">
                <a16:creationId xmlns:a16="http://schemas.microsoft.com/office/drawing/2014/main" id="{8AF6942D-C67C-682A-A799-994C79908375}"/>
              </a:ext>
            </a:extLst>
          </p:cNvPr>
          <p:cNvGrpSpPr/>
          <p:nvPr/>
        </p:nvGrpSpPr>
        <p:grpSpPr>
          <a:xfrm>
            <a:off x="540001" y="581913"/>
            <a:ext cx="7751844" cy="4088328"/>
            <a:chOff x="540001" y="581913"/>
            <a:chExt cx="7751844" cy="4088328"/>
          </a:xfrm>
        </p:grpSpPr>
        <p:sp>
          <p:nvSpPr>
            <p:cNvPr id="12" name="Rectangle: Rounded Corners 11">
              <a:extLst>
                <a:ext uri="{FF2B5EF4-FFF2-40B4-BE49-F238E27FC236}">
                  <a16:creationId xmlns:a16="http://schemas.microsoft.com/office/drawing/2014/main" id="{FEFD2DC7-4799-5A2E-EE2D-BE12E20D6A8F}"/>
                </a:ext>
              </a:extLst>
            </p:cNvPr>
            <p:cNvSpPr/>
            <p:nvPr/>
          </p:nvSpPr>
          <p:spPr>
            <a:xfrm>
              <a:off x="540001" y="581913"/>
              <a:ext cx="5407378" cy="4088328"/>
            </a:xfrm>
            <a:prstGeom prst="roundRect">
              <a:avLst/>
            </a:prstGeom>
            <a:ln>
              <a:solidFill>
                <a:schemeClr val="tx1"/>
              </a:solidFill>
              <a:prstDash val="sysDash"/>
            </a:ln>
          </p:spPr>
          <p:style>
            <a:lnRef idx="2">
              <a:schemeClr val="accent6"/>
            </a:lnRef>
            <a:fillRef idx="1">
              <a:schemeClr val="lt1"/>
            </a:fillRef>
            <a:effectRef idx="0">
              <a:schemeClr val="accent6"/>
            </a:effectRef>
            <a:fontRef idx="minor">
              <a:schemeClr val="dk1"/>
            </a:fontRef>
          </p:style>
          <p:txBody>
            <a:bodyPr wrap="square" tIns="0" rtlCol="0" anchor="t" anchorCtr="0"/>
            <a:lstStyle/>
            <a:p>
              <a:pPr algn="ctr"/>
              <a:r>
                <a:rPr lang="en-US" sz="1500" b="1">
                  <a:solidFill>
                    <a:srgbClr val="39516C"/>
                  </a:solidFill>
                  <a:latin typeface="Be Vietnam Pro" panose="020B0604020202020204" charset="0"/>
                </a:rPr>
                <a:t>Federated Identity Domain</a:t>
              </a:r>
            </a:p>
          </p:txBody>
        </p:sp>
        <p:sp>
          <p:nvSpPr>
            <p:cNvPr id="13" name="Oval 12">
              <a:extLst>
                <a:ext uri="{FF2B5EF4-FFF2-40B4-BE49-F238E27FC236}">
                  <a16:creationId xmlns:a16="http://schemas.microsoft.com/office/drawing/2014/main" id="{39626843-47DE-4B6B-FB4D-8C363F212EF6}"/>
                </a:ext>
              </a:extLst>
            </p:cNvPr>
            <p:cNvSpPr/>
            <p:nvPr/>
          </p:nvSpPr>
          <p:spPr>
            <a:xfrm>
              <a:off x="960303" y="3326680"/>
              <a:ext cx="915631" cy="915631"/>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900" b="1">
                  <a:solidFill>
                    <a:schemeClr val="tx1"/>
                  </a:solidFill>
                  <a:latin typeface="Be Vietnam Pro" panose="020B0604020202020204" charset="0"/>
                </a:rPr>
                <a:t>SP1</a:t>
              </a:r>
            </a:p>
          </p:txBody>
        </p:sp>
        <p:sp>
          <p:nvSpPr>
            <p:cNvPr id="14" name="Oval 13">
              <a:extLst>
                <a:ext uri="{FF2B5EF4-FFF2-40B4-BE49-F238E27FC236}">
                  <a16:creationId xmlns:a16="http://schemas.microsoft.com/office/drawing/2014/main" id="{00381AEF-17F0-B188-C199-9DA77C9BAD85}"/>
                </a:ext>
              </a:extLst>
            </p:cNvPr>
            <p:cNvSpPr/>
            <p:nvPr/>
          </p:nvSpPr>
          <p:spPr>
            <a:xfrm>
              <a:off x="2374134" y="1106339"/>
              <a:ext cx="1519136" cy="1519136"/>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900" b="1">
                  <a:solidFill>
                    <a:schemeClr val="tx1"/>
                  </a:solidFill>
                  <a:latin typeface="Be Vietnam Pro" panose="020B0604020202020204" charset="0"/>
                </a:rPr>
                <a:t>IdP</a:t>
              </a:r>
            </a:p>
          </p:txBody>
        </p:sp>
        <p:sp>
          <p:nvSpPr>
            <p:cNvPr id="2" name="Oval 1">
              <a:extLst>
                <a:ext uri="{FF2B5EF4-FFF2-40B4-BE49-F238E27FC236}">
                  <a16:creationId xmlns:a16="http://schemas.microsoft.com/office/drawing/2014/main" id="{522BF4CA-B003-BF80-F5C7-9ABD75F3087D}"/>
                </a:ext>
              </a:extLst>
            </p:cNvPr>
            <p:cNvSpPr/>
            <p:nvPr/>
          </p:nvSpPr>
          <p:spPr>
            <a:xfrm>
              <a:off x="4391471" y="3385574"/>
              <a:ext cx="915631" cy="915631"/>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900" b="1">
                  <a:solidFill>
                    <a:schemeClr val="tx1"/>
                  </a:solidFill>
                  <a:latin typeface="Be Vietnam Pro" panose="020B0604020202020204" charset="0"/>
                </a:rPr>
                <a:t>SP3</a:t>
              </a:r>
            </a:p>
          </p:txBody>
        </p:sp>
        <p:sp>
          <p:nvSpPr>
            <p:cNvPr id="3" name="Oval 2">
              <a:extLst>
                <a:ext uri="{FF2B5EF4-FFF2-40B4-BE49-F238E27FC236}">
                  <a16:creationId xmlns:a16="http://schemas.microsoft.com/office/drawing/2014/main" id="{32DFBC25-7D4A-C200-42D8-552C245D3522}"/>
                </a:ext>
              </a:extLst>
            </p:cNvPr>
            <p:cNvSpPr/>
            <p:nvPr/>
          </p:nvSpPr>
          <p:spPr>
            <a:xfrm>
              <a:off x="2675887" y="3385574"/>
              <a:ext cx="915631" cy="915631"/>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900" b="1">
                  <a:solidFill>
                    <a:schemeClr val="tx1"/>
                  </a:solidFill>
                  <a:latin typeface="Be Vietnam Pro" panose="020B0604020202020204" charset="0"/>
                </a:rPr>
                <a:t>SP2</a:t>
              </a:r>
            </a:p>
          </p:txBody>
        </p:sp>
        <p:cxnSp>
          <p:nvCxnSpPr>
            <p:cNvPr id="7" name="Straight Arrow Connector 6">
              <a:extLst>
                <a:ext uri="{FF2B5EF4-FFF2-40B4-BE49-F238E27FC236}">
                  <a16:creationId xmlns:a16="http://schemas.microsoft.com/office/drawing/2014/main" id="{B15FCC31-B9CC-5B83-C154-2F361B00AB33}"/>
                </a:ext>
              </a:extLst>
            </p:cNvPr>
            <p:cNvCxnSpPr>
              <a:stCxn id="13" idx="0"/>
              <a:endCxn id="14" idx="4"/>
            </p:cNvCxnSpPr>
            <p:nvPr/>
          </p:nvCxnSpPr>
          <p:spPr>
            <a:xfrm flipV="1">
              <a:off x="1418119" y="2625475"/>
              <a:ext cx="1715583" cy="701205"/>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076B53-8AC9-6C04-5CDC-BE77402504D6}"/>
                </a:ext>
              </a:extLst>
            </p:cNvPr>
            <p:cNvCxnSpPr>
              <a:cxnSpLocks/>
              <a:stCxn id="14" idx="4"/>
              <a:endCxn id="3" idx="0"/>
            </p:cNvCxnSpPr>
            <p:nvPr/>
          </p:nvCxnSpPr>
          <p:spPr>
            <a:xfrm>
              <a:off x="3133702" y="2625475"/>
              <a:ext cx="1" cy="760099"/>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004408-4F9A-720F-C88C-A6F6B7B1E90E}"/>
                </a:ext>
              </a:extLst>
            </p:cNvPr>
            <p:cNvCxnSpPr>
              <a:cxnSpLocks/>
              <a:stCxn id="14" idx="4"/>
              <a:endCxn id="2" idx="0"/>
            </p:cNvCxnSpPr>
            <p:nvPr/>
          </p:nvCxnSpPr>
          <p:spPr>
            <a:xfrm>
              <a:off x="3133702" y="2625475"/>
              <a:ext cx="1715585" cy="760099"/>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User with solid fill">
              <a:extLst>
                <a:ext uri="{FF2B5EF4-FFF2-40B4-BE49-F238E27FC236}">
                  <a16:creationId xmlns:a16="http://schemas.microsoft.com/office/drawing/2014/main" id="{2CD8F2D0-8222-4307-08EB-32E121A390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34077" y="1237023"/>
              <a:ext cx="1257768" cy="1257768"/>
            </a:xfrm>
            <a:prstGeom prst="rect">
              <a:avLst/>
            </a:prstGeom>
          </p:spPr>
        </p:pic>
        <p:cxnSp>
          <p:nvCxnSpPr>
            <p:cNvPr id="32" name="Straight Arrow Connector 31">
              <a:extLst>
                <a:ext uri="{FF2B5EF4-FFF2-40B4-BE49-F238E27FC236}">
                  <a16:creationId xmlns:a16="http://schemas.microsoft.com/office/drawing/2014/main" id="{DDFB1981-4E05-11AE-B34B-8E5A4819BFF3}"/>
                </a:ext>
              </a:extLst>
            </p:cNvPr>
            <p:cNvCxnSpPr>
              <a:cxnSpLocks/>
              <a:stCxn id="14" idx="6"/>
            </p:cNvCxnSpPr>
            <p:nvPr/>
          </p:nvCxnSpPr>
          <p:spPr>
            <a:xfrm>
              <a:off x="3893270" y="1865907"/>
              <a:ext cx="313441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B7E7CEF-267E-FE44-0E24-E4ADB589BDBD}"/>
                </a:ext>
              </a:extLst>
            </p:cNvPr>
            <p:cNvCxnSpPr>
              <a:stCxn id="13" idx="0"/>
            </p:cNvCxnSpPr>
            <p:nvPr/>
          </p:nvCxnSpPr>
          <p:spPr>
            <a:xfrm flipV="1">
              <a:off x="1418119" y="1865907"/>
              <a:ext cx="5609563" cy="146077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032C201-FD2C-9036-0E79-1584700BB982}"/>
                </a:ext>
              </a:extLst>
            </p:cNvPr>
            <p:cNvCxnSpPr>
              <a:stCxn id="3" idx="0"/>
            </p:cNvCxnSpPr>
            <p:nvPr/>
          </p:nvCxnSpPr>
          <p:spPr>
            <a:xfrm flipV="1">
              <a:off x="3133703" y="1865907"/>
              <a:ext cx="3893979" cy="151966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836B17C-5EBD-2D5C-70EF-6F36070CDA71}"/>
                </a:ext>
              </a:extLst>
            </p:cNvPr>
            <p:cNvCxnSpPr/>
            <p:nvPr/>
          </p:nvCxnSpPr>
          <p:spPr>
            <a:xfrm flipV="1">
              <a:off x="4849285" y="1865907"/>
              <a:ext cx="2178397" cy="151913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0420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44D841-42F8-FEE6-B064-8534BA4C6C80}"/>
              </a:ext>
            </a:extLst>
          </p:cNvPr>
          <p:cNvSpPr>
            <a:spLocks noGrp="1"/>
          </p:cNvSpPr>
          <p:nvPr>
            <p:ph type="sldNum" sz="quarter" idx="10"/>
          </p:nvPr>
        </p:nvSpPr>
        <p:spPr/>
        <p:txBody>
          <a:bodyPr/>
          <a:lstStyle/>
          <a:p>
            <a:fld id="{47FB555B-7D39-44E6-9386-F26A889643DB}" type="slidenum">
              <a:rPr lang="en-US" smtClean="0"/>
              <a:pPr/>
              <a:t>21</a:t>
            </a:fld>
            <a:endParaRPr lang="en-US"/>
          </a:p>
        </p:txBody>
      </p:sp>
      <p:grpSp>
        <p:nvGrpSpPr>
          <p:cNvPr id="8" name="Group 7">
            <a:extLst>
              <a:ext uri="{FF2B5EF4-FFF2-40B4-BE49-F238E27FC236}">
                <a16:creationId xmlns:a16="http://schemas.microsoft.com/office/drawing/2014/main" id="{19F1C8F5-5117-A6B4-40B6-1A8D2257AE6A}"/>
              </a:ext>
            </a:extLst>
          </p:cNvPr>
          <p:cNvGrpSpPr/>
          <p:nvPr/>
        </p:nvGrpSpPr>
        <p:grpSpPr>
          <a:xfrm>
            <a:off x="960303" y="1106339"/>
            <a:ext cx="7331542" cy="3194866"/>
            <a:chOff x="960303" y="1106339"/>
            <a:chExt cx="7331542" cy="3194866"/>
          </a:xfrm>
        </p:grpSpPr>
        <p:grpSp>
          <p:nvGrpSpPr>
            <p:cNvPr id="5" name="Group 4">
              <a:extLst>
                <a:ext uri="{FF2B5EF4-FFF2-40B4-BE49-F238E27FC236}">
                  <a16:creationId xmlns:a16="http://schemas.microsoft.com/office/drawing/2014/main" id="{2163BCF8-6944-8565-954B-B9DC6223614C}"/>
                </a:ext>
              </a:extLst>
            </p:cNvPr>
            <p:cNvGrpSpPr/>
            <p:nvPr/>
          </p:nvGrpSpPr>
          <p:grpSpPr>
            <a:xfrm>
              <a:off x="960303" y="1106339"/>
              <a:ext cx="6067379" cy="3194866"/>
              <a:chOff x="960303" y="1106339"/>
              <a:chExt cx="6067379" cy="3194866"/>
            </a:xfrm>
          </p:grpSpPr>
          <p:sp>
            <p:nvSpPr>
              <p:cNvPr id="13" name="Oval 12">
                <a:extLst>
                  <a:ext uri="{FF2B5EF4-FFF2-40B4-BE49-F238E27FC236}">
                    <a16:creationId xmlns:a16="http://schemas.microsoft.com/office/drawing/2014/main" id="{39626843-47DE-4B6B-FB4D-8C363F212EF6}"/>
                  </a:ext>
                </a:extLst>
              </p:cNvPr>
              <p:cNvSpPr/>
              <p:nvPr/>
            </p:nvSpPr>
            <p:spPr>
              <a:xfrm>
                <a:off x="960303" y="3326680"/>
                <a:ext cx="915631" cy="915631"/>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900" b="1">
                    <a:solidFill>
                      <a:schemeClr val="tx1"/>
                    </a:solidFill>
                    <a:latin typeface="Be Vietnam Pro" panose="020B0604020202020204" charset="0"/>
                  </a:rPr>
                  <a:t>SP1</a:t>
                </a:r>
              </a:p>
            </p:txBody>
          </p:sp>
          <p:sp>
            <p:nvSpPr>
              <p:cNvPr id="14" name="Oval 13">
                <a:extLst>
                  <a:ext uri="{FF2B5EF4-FFF2-40B4-BE49-F238E27FC236}">
                    <a16:creationId xmlns:a16="http://schemas.microsoft.com/office/drawing/2014/main" id="{00381AEF-17F0-B188-C199-9DA77C9BAD85}"/>
                  </a:ext>
                </a:extLst>
              </p:cNvPr>
              <p:cNvSpPr/>
              <p:nvPr/>
            </p:nvSpPr>
            <p:spPr>
              <a:xfrm>
                <a:off x="2374134" y="1106339"/>
                <a:ext cx="1519136" cy="1519136"/>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900" b="1">
                    <a:solidFill>
                      <a:schemeClr val="tx1"/>
                    </a:solidFill>
                    <a:latin typeface="Be Vietnam Pro" panose="020B0604020202020204" charset="0"/>
                  </a:rPr>
                  <a:t>IdP</a:t>
                </a:r>
              </a:p>
            </p:txBody>
          </p:sp>
          <p:sp>
            <p:nvSpPr>
              <p:cNvPr id="2" name="Oval 1">
                <a:extLst>
                  <a:ext uri="{FF2B5EF4-FFF2-40B4-BE49-F238E27FC236}">
                    <a16:creationId xmlns:a16="http://schemas.microsoft.com/office/drawing/2014/main" id="{522BF4CA-B003-BF80-F5C7-9ABD75F3087D}"/>
                  </a:ext>
                </a:extLst>
              </p:cNvPr>
              <p:cNvSpPr/>
              <p:nvPr/>
            </p:nvSpPr>
            <p:spPr>
              <a:xfrm>
                <a:off x="4391471" y="3385574"/>
                <a:ext cx="915631" cy="915631"/>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900" b="1">
                    <a:solidFill>
                      <a:schemeClr val="tx1"/>
                    </a:solidFill>
                    <a:latin typeface="Be Vietnam Pro" panose="020B0604020202020204" charset="0"/>
                  </a:rPr>
                  <a:t>SP3</a:t>
                </a:r>
              </a:p>
            </p:txBody>
          </p:sp>
          <p:sp>
            <p:nvSpPr>
              <p:cNvPr id="3" name="Oval 2">
                <a:extLst>
                  <a:ext uri="{FF2B5EF4-FFF2-40B4-BE49-F238E27FC236}">
                    <a16:creationId xmlns:a16="http://schemas.microsoft.com/office/drawing/2014/main" id="{32DFBC25-7D4A-C200-42D8-552C245D3522}"/>
                  </a:ext>
                </a:extLst>
              </p:cNvPr>
              <p:cNvSpPr/>
              <p:nvPr/>
            </p:nvSpPr>
            <p:spPr>
              <a:xfrm>
                <a:off x="2675887" y="3385574"/>
                <a:ext cx="915631" cy="915631"/>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lnSpc>
                    <a:spcPct val="150000"/>
                  </a:lnSpc>
                </a:pPr>
                <a:r>
                  <a:rPr lang="en-US" sz="1900" b="1">
                    <a:solidFill>
                      <a:schemeClr val="tx1"/>
                    </a:solidFill>
                    <a:latin typeface="Be Vietnam Pro" panose="020B0604020202020204" charset="0"/>
                  </a:rPr>
                  <a:t>SP2</a:t>
                </a:r>
              </a:p>
            </p:txBody>
          </p:sp>
          <p:cxnSp>
            <p:nvCxnSpPr>
              <p:cNvPr id="7" name="Straight Arrow Connector 6">
                <a:extLst>
                  <a:ext uri="{FF2B5EF4-FFF2-40B4-BE49-F238E27FC236}">
                    <a16:creationId xmlns:a16="http://schemas.microsoft.com/office/drawing/2014/main" id="{B15FCC31-B9CC-5B83-C154-2F361B00AB33}"/>
                  </a:ext>
                </a:extLst>
              </p:cNvPr>
              <p:cNvCxnSpPr>
                <a:stCxn id="13" idx="0"/>
                <a:endCxn id="14" idx="4"/>
              </p:cNvCxnSpPr>
              <p:nvPr/>
            </p:nvCxnSpPr>
            <p:spPr>
              <a:xfrm flipV="1">
                <a:off x="1418119" y="2625475"/>
                <a:ext cx="1715583" cy="701205"/>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076B53-8AC9-6C04-5CDC-BE77402504D6}"/>
                  </a:ext>
                </a:extLst>
              </p:cNvPr>
              <p:cNvCxnSpPr>
                <a:cxnSpLocks/>
                <a:stCxn id="14" idx="4"/>
                <a:endCxn id="3" idx="0"/>
              </p:cNvCxnSpPr>
              <p:nvPr/>
            </p:nvCxnSpPr>
            <p:spPr>
              <a:xfrm>
                <a:off x="3133702" y="2625475"/>
                <a:ext cx="1" cy="760099"/>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004408-4F9A-720F-C88C-A6F6B7B1E90E}"/>
                  </a:ext>
                </a:extLst>
              </p:cNvPr>
              <p:cNvCxnSpPr>
                <a:cxnSpLocks/>
                <a:stCxn id="14" idx="4"/>
                <a:endCxn id="2" idx="0"/>
              </p:cNvCxnSpPr>
              <p:nvPr/>
            </p:nvCxnSpPr>
            <p:spPr>
              <a:xfrm>
                <a:off x="3133702" y="2625475"/>
                <a:ext cx="1715585" cy="760099"/>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FB1981-4E05-11AE-B34B-8E5A4819BFF3}"/>
                  </a:ext>
                </a:extLst>
              </p:cNvPr>
              <p:cNvCxnSpPr>
                <a:cxnSpLocks/>
                <a:stCxn id="14" idx="6"/>
              </p:cNvCxnSpPr>
              <p:nvPr/>
            </p:nvCxnSpPr>
            <p:spPr>
              <a:xfrm>
                <a:off x="3893270" y="1865907"/>
                <a:ext cx="313441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B7E7CEF-267E-FE44-0E24-E4ADB589BDBD}"/>
                  </a:ext>
                </a:extLst>
              </p:cNvPr>
              <p:cNvCxnSpPr>
                <a:stCxn id="13" idx="0"/>
              </p:cNvCxnSpPr>
              <p:nvPr/>
            </p:nvCxnSpPr>
            <p:spPr>
              <a:xfrm flipV="1">
                <a:off x="1418119" y="1865907"/>
                <a:ext cx="5609563" cy="146077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032C201-FD2C-9036-0E79-1584700BB982}"/>
                  </a:ext>
                </a:extLst>
              </p:cNvPr>
              <p:cNvCxnSpPr>
                <a:stCxn id="3" idx="0"/>
              </p:cNvCxnSpPr>
              <p:nvPr/>
            </p:nvCxnSpPr>
            <p:spPr>
              <a:xfrm flipV="1">
                <a:off x="3133703" y="1865907"/>
                <a:ext cx="3893979" cy="151966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836B17C-5EBD-2D5C-70EF-6F36070CDA71}"/>
                  </a:ext>
                </a:extLst>
              </p:cNvPr>
              <p:cNvCxnSpPr/>
              <p:nvPr/>
            </p:nvCxnSpPr>
            <p:spPr>
              <a:xfrm flipV="1">
                <a:off x="4849285" y="1865907"/>
                <a:ext cx="2178397" cy="151913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6" name="Graphic 5" descr="User with solid fill">
              <a:extLst>
                <a:ext uri="{FF2B5EF4-FFF2-40B4-BE49-F238E27FC236}">
                  <a16:creationId xmlns:a16="http://schemas.microsoft.com/office/drawing/2014/main" id="{4710C54E-46BE-4919-33A9-6ED0C77DA7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34077" y="1237023"/>
              <a:ext cx="1257768" cy="1257768"/>
            </a:xfrm>
            <a:prstGeom prst="rect">
              <a:avLst/>
            </a:prstGeom>
          </p:spPr>
        </p:pic>
      </p:grpSp>
    </p:spTree>
    <p:extLst>
      <p:ext uri="{BB962C8B-B14F-4D97-AF65-F5344CB8AC3E}">
        <p14:creationId xmlns:p14="http://schemas.microsoft.com/office/powerpoint/2010/main" val="1084451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F91897-31B3-8B60-56C3-ADF2735A88C8}"/>
              </a:ext>
            </a:extLst>
          </p:cNvPr>
          <p:cNvSpPr>
            <a:spLocks noGrp="1"/>
          </p:cNvSpPr>
          <p:nvPr>
            <p:ph type="sldNum" sz="quarter" idx="10"/>
          </p:nvPr>
        </p:nvSpPr>
        <p:spPr/>
        <p:txBody>
          <a:bodyPr/>
          <a:lstStyle/>
          <a:p>
            <a:fld id="{47FB555B-7D39-44E6-9386-F26A889643DB}" type="slidenum">
              <a:rPr lang="en-US" smtClean="0"/>
              <a:pPr/>
              <a:t>22</a:t>
            </a:fld>
            <a:endParaRPr lang="en-US"/>
          </a:p>
        </p:txBody>
      </p:sp>
      <p:grpSp>
        <p:nvGrpSpPr>
          <p:cNvPr id="19" name="Group 18">
            <a:extLst>
              <a:ext uri="{FF2B5EF4-FFF2-40B4-BE49-F238E27FC236}">
                <a16:creationId xmlns:a16="http://schemas.microsoft.com/office/drawing/2014/main" id="{FB0C2957-0197-DD16-217F-92206EE02079}"/>
              </a:ext>
            </a:extLst>
          </p:cNvPr>
          <p:cNvGrpSpPr/>
          <p:nvPr/>
        </p:nvGrpSpPr>
        <p:grpSpPr>
          <a:xfrm>
            <a:off x="336288" y="1477162"/>
            <a:ext cx="7782871" cy="2203109"/>
            <a:chOff x="336288" y="1477162"/>
            <a:chExt cx="7782871" cy="2203109"/>
          </a:xfrm>
        </p:grpSpPr>
        <p:grpSp>
          <p:nvGrpSpPr>
            <p:cNvPr id="8" name="Group 7">
              <a:extLst>
                <a:ext uri="{FF2B5EF4-FFF2-40B4-BE49-F238E27FC236}">
                  <a16:creationId xmlns:a16="http://schemas.microsoft.com/office/drawing/2014/main" id="{6A66C36C-59C9-71FF-E461-695E530E6A36}"/>
                </a:ext>
              </a:extLst>
            </p:cNvPr>
            <p:cNvGrpSpPr/>
            <p:nvPr/>
          </p:nvGrpSpPr>
          <p:grpSpPr>
            <a:xfrm>
              <a:off x="336288" y="1477162"/>
              <a:ext cx="2189176" cy="2189176"/>
              <a:chOff x="336288" y="1477162"/>
              <a:chExt cx="2189176" cy="2189176"/>
            </a:xfrm>
          </p:grpSpPr>
          <p:pic>
            <p:nvPicPr>
              <p:cNvPr id="6" name="Graphic 5" descr="Monitor with solid fill">
                <a:extLst>
                  <a:ext uri="{FF2B5EF4-FFF2-40B4-BE49-F238E27FC236}">
                    <a16:creationId xmlns:a16="http://schemas.microsoft.com/office/drawing/2014/main" id="{22C21AAC-6168-CC79-3F6B-8C3CB28736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288" y="1477162"/>
                <a:ext cx="2189176" cy="2189176"/>
              </a:xfrm>
              <a:prstGeom prst="rect">
                <a:avLst/>
              </a:prstGeom>
            </p:spPr>
          </p:pic>
          <p:sp>
            <p:nvSpPr>
              <p:cNvPr id="7" name="TextBox 6">
                <a:extLst>
                  <a:ext uri="{FF2B5EF4-FFF2-40B4-BE49-F238E27FC236}">
                    <a16:creationId xmlns:a16="http://schemas.microsoft.com/office/drawing/2014/main" id="{7DF1FA56-D8B4-1754-5571-1833BA1BEEF4}"/>
                  </a:ext>
                </a:extLst>
              </p:cNvPr>
              <p:cNvSpPr txBox="1"/>
              <p:nvPr/>
            </p:nvSpPr>
            <p:spPr>
              <a:xfrm>
                <a:off x="671395" y="1957269"/>
                <a:ext cx="1518962" cy="954107"/>
              </a:xfrm>
              <a:prstGeom prst="rect">
                <a:avLst/>
              </a:prstGeom>
              <a:noFill/>
            </p:spPr>
            <p:txBody>
              <a:bodyPr wrap="square" rtlCol="0">
                <a:spAutoFit/>
              </a:bodyPr>
              <a:lstStyle/>
              <a:p>
                <a:pPr algn="ctr"/>
                <a:r>
                  <a:rPr lang="en-US" b="1">
                    <a:solidFill>
                      <a:schemeClr val="tx1"/>
                    </a:solidFill>
                    <a:latin typeface="Be Vietnam Pro" panose="020B0604020202020204" charset="0"/>
                  </a:rPr>
                  <a:t>VM PrivateBC</a:t>
                </a:r>
              </a:p>
              <a:p>
                <a:pPr algn="ctr"/>
                <a:r>
                  <a:rPr lang="en-US" b="1">
                    <a:solidFill>
                      <a:schemeClr val="tx1"/>
                    </a:solidFill>
                    <a:latin typeface="Be Vietnam Pro" panose="020B0604020202020204" charset="0"/>
                  </a:rPr>
                  <a:t>4 cores</a:t>
                </a:r>
              </a:p>
              <a:p>
                <a:pPr algn="ctr"/>
                <a:r>
                  <a:rPr lang="en-US" b="1">
                    <a:solidFill>
                      <a:schemeClr val="tx1"/>
                    </a:solidFill>
                    <a:latin typeface="Be Vietnam Pro" panose="020B0604020202020204" charset="0"/>
                  </a:rPr>
                  <a:t>16GB RAM</a:t>
                </a:r>
              </a:p>
              <a:p>
                <a:pPr algn="ctr"/>
                <a:r>
                  <a:rPr lang="en-US" b="1">
                    <a:solidFill>
                      <a:schemeClr val="tx1"/>
                    </a:solidFill>
                    <a:latin typeface="Be Vietnam Pro" panose="020B0604020202020204" charset="0"/>
                  </a:rPr>
                  <a:t>60GB ROM</a:t>
                </a:r>
              </a:p>
            </p:txBody>
          </p:sp>
        </p:grpSp>
        <p:grpSp>
          <p:nvGrpSpPr>
            <p:cNvPr id="9" name="Group 8">
              <a:extLst>
                <a:ext uri="{FF2B5EF4-FFF2-40B4-BE49-F238E27FC236}">
                  <a16:creationId xmlns:a16="http://schemas.microsoft.com/office/drawing/2014/main" id="{39A34837-4034-B1FE-26DA-B0C082CCE811}"/>
                </a:ext>
              </a:extLst>
            </p:cNvPr>
            <p:cNvGrpSpPr/>
            <p:nvPr/>
          </p:nvGrpSpPr>
          <p:grpSpPr>
            <a:xfrm>
              <a:off x="3133135" y="1477162"/>
              <a:ext cx="2189176" cy="2189176"/>
              <a:chOff x="336288" y="1477162"/>
              <a:chExt cx="2189176" cy="2189176"/>
            </a:xfrm>
          </p:grpSpPr>
          <p:pic>
            <p:nvPicPr>
              <p:cNvPr id="10" name="Graphic 9" descr="Monitor with solid fill">
                <a:extLst>
                  <a:ext uri="{FF2B5EF4-FFF2-40B4-BE49-F238E27FC236}">
                    <a16:creationId xmlns:a16="http://schemas.microsoft.com/office/drawing/2014/main" id="{FD7E1A05-A028-5527-89DC-DEF255B444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6288" y="1477162"/>
                <a:ext cx="2189176" cy="2189176"/>
              </a:xfrm>
              <a:prstGeom prst="rect">
                <a:avLst/>
              </a:prstGeom>
            </p:spPr>
          </p:pic>
          <p:sp>
            <p:nvSpPr>
              <p:cNvPr id="11" name="TextBox 10">
                <a:extLst>
                  <a:ext uri="{FF2B5EF4-FFF2-40B4-BE49-F238E27FC236}">
                    <a16:creationId xmlns:a16="http://schemas.microsoft.com/office/drawing/2014/main" id="{4F2B6EF9-4F39-C409-00FE-3246D992F048}"/>
                  </a:ext>
                </a:extLst>
              </p:cNvPr>
              <p:cNvSpPr txBox="1"/>
              <p:nvPr/>
            </p:nvSpPr>
            <p:spPr>
              <a:xfrm>
                <a:off x="671395" y="1957269"/>
                <a:ext cx="1518962" cy="954107"/>
              </a:xfrm>
              <a:prstGeom prst="rect">
                <a:avLst/>
              </a:prstGeom>
              <a:noFill/>
            </p:spPr>
            <p:txBody>
              <a:bodyPr wrap="square" rtlCol="0">
                <a:spAutoFit/>
              </a:bodyPr>
              <a:lstStyle/>
              <a:p>
                <a:pPr algn="ctr"/>
                <a:r>
                  <a:rPr lang="en-US" b="1">
                    <a:solidFill>
                      <a:schemeClr val="accent1"/>
                    </a:solidFill>
                    <a:latin typeface="Be Vietnam Pro" panose="020B0604020202020204" charset="0"/>
                  </a:rPr>
                  <a:t>VM MIDAS</a:t>
                </a:r>
              </a:p>
              <a:p>
                <a:pPr algn="ctr"/>
                <a:r>
                  <a:rPr lang="en-US" b="1">
                    <a:solidFill>
                      <a:schemeClr val="accent1"/>
                    </a:solidFill>
                    <a:latin typeface="Be Vietnam Pro" panose="020B0604020202020204" charset="0"/>
                  </a:rPr>
                  <a:t>4 cores</a:t>
                </a:r>
              </a:p>
              <a:p>
                <a:pPr algn="ctr"/>
                <a:r>
                  <a:rPr lang="en-US" b="1">
                    <a:solidFill>
                      <a:schemeClr val="accent1"/>
                    </a:solidFill>
                    <a:latin typeface="Be Vietnam Pro" panose="020B0604020202020204" charset="0"/>
                  </a:rPr>
                  <a:t>8GB RAM</a:t>
                </a:r>
              </a:p>
              <a:p>
                <a:pPr algn="ctr"/>
                <a:r>
                  <a:rPr lang="en-US" b="1">
                    <a:solidFill>
                      <a:schemeClr val="accent1"/>
                    </a:solidFill>
                    <a:latin typeface="Be Vietnam Pro" panose="020B0604020202020204" charset="0"/>
                  </a:rPr>
                  <a:t>60GB ROM</a:t>
                </a:r>
              </a:p>
            </p:txBody>
          </p:sp>
        </p:grpSp>
        <p:grpSp>
          <p:nvGrpSpPr>
            <p:cNvPr id="12" name="Group 11">
              <a:extLst>
                <a:ext uri="{FF2B5EF4-FFF2-40B4-BE49-F238E27FC236}">
                  <a16:creationId xmlns:a16="http://schemas.microsoft.com/office/drawing/2014/main" id="{5C557244-8E0A-A8E0-761C-D56B71BFE8D5}"/>
                </a:ext>
              </a:extLst>
            </p:cNvPr>
            <p:cNvGrpSpPr/>
            <p:nvPr/>
          </p:nvGrpSpPr>
          <p:grpSpPr>
            <a:xfrm>
              <a:off x="5929983" y="1491095"/>
              <a:ext cx="2189176" cy="2189176"/>
              <a:chOff x="336288" y="1477162"/>
              <a:chExt cx="2189176" cy="2189176"/>
            </a:xfrm>
          </p:grpSpPr>
          <p:pic>
            <p:nvPicPr>
              <p:cNvPr id="13" name="Graphic 12" descr="Monitor with solid fill">
                <a:extLst>
                  <a:ext uri="{FF2B5EF4-FFF2-40B4-BE49-F238E27FC236}">
                    <a16:creationId xmlns:a16="http://schemas.microsoft.com/office/drawing/2014/main" id="{150E2E8C-C0D3-860A-F8F8-1A5EB94255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288" y="1477162"/>
                <a:ext cx="2189176" cy="2189176"/>
              </a:xfrm>
              <a:prstGeom prst="rect">
                <a:avLst/>
              </a:prstGeom>
            </p:spPr>
          </p:pic>
          <p:sp>
            <p:nvSpPr>
              <p:cNvPr id="14" name="TextBox 13">
                <a:extLst>
                  <a:ext uri="{FF2B5EF4-FFF2-40B4-BE49-F238E27FC236}">
                    <a16:creationId xmlns:a16="http://schemas.microsoft.com/office/drawing/2014/main" id="{4F648DB8-96B6-7F30-4B54-014BFB17D48F}"/>
                  </a:ext>
                </a:extLst>
              </p:cNvPr>
              <p:cNvSpPr txBox="1"/>
              <p:nvPr/>
            </p:nvSpPr>
            <p:spPr>
              <a:xfrm>
                <a:off x="671395" y="1957269"/>
                <a:ext cx="1518962" cy="954107"/>
              </a:xfrm>
              <a:prstGeom prst="rect">
                <a:avLst/>
              </a:prstGeom>
              <a:noFill/>
            </p:spPr>
            <p:txBody>
              <a:bodyPr wrap="square" rtlCol="0">
                <a:spAutoFit/>
              </a:bodyPr>
              <a:lstStyle/>
              <a:p>
                <a:pPr algn="ctr"/>
                <a:r>
                  <a:rPr lang="en-US" b="1">
                    <a:solidFill>
                      <a:schemeClr val="tx2"/>
                    </a:solidFill>
                    <a:latin typeface="Be Vietnam Pro" panose="020B0604020202020204" charset="0"/>
                  </a:rPr>
                  <a:t>VM 1 PublicBC</a:t>
                </a:r>
              </a:p>
              <a:p>
                <a:pPr algn="ctr"/>
                <a:r>
                  <a:rPr lang="en-US" b="1">
                    <a:solidFill>
                      <a:schemeClr val="tx2"/>
                    </a:solidFill>
                    <a:latin typeface="Be Vietnam Pro" panose="020B0604020202020204" charset="0"/>
                  </a:rPr>
                  <a:t>4 cores</a:t>
                </a:r>
              </a:p>
              <a:p>
                <a:pPr algn="ctr"/>
                <a:r>
                  <a:rPr lang="en-US" b="1">
                    <a:solidFill>
                      <a:schemeClr val="tx2"/>
                    </a:solidFill>
                    <a:latin typeface="Be Vietnam Pro" panose="020B0604020202020204" charset="0"/>
                  </a:rPr>
                  <a:t>8GB RAM</a:t>
                </a:r>
              </a:p>
              <a:p>
                <a:pPr algn="ctr"/>
                <a:r>
                  <a:rPr lang="en-US" b="1">
                    <a:solidFill>
                      <a:schemeClr val="tx2"/>
                    </a:solidFill>
                    <a:latin typeface="Be Vietnam Pro" panose="020B0604020202020204" charset="0"/>
                  </a:rPr>
                  <a:t>60GB ROM</a:t>
                </a:r>
              </a:p>
            </p:txBody>
          </p:sp>
        </p:grpSp>
        <p:cxnSp>
          <p:nvCxnSpPr>
            <p:cNvPr id="16" name="Straight Arrow Connector 15">
              <a:extLst>
                <a:ext uri="{FF2B5EF4-FFF2-40B4-BE49-F238E27FC236}">
                  <a16:creationId xmlns:a16="http://schemas.microsoft.com/office/drawing/2014/main" id="{BAB36ACE-B8B3-BC85-93DB-FEF66EC2317F}"/>
                </a:ext>
              </a:extLst>
            </p:cNvPr>
            <p:cNvCxnSpPr/>
            <p:nvPr/>
          </p:nvCxnSpPr>
          <p:spPr>
            <a:xfrm>
              <a:off x="2525464" y="2571750"/>
              <a:ext cx="667441"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A1753DC-4242-5133-AACD-A56A9EED7254}"/>
                </a:ext>
              </a:extLst>
            </p:cNvPr>
            <p:cNvCxnSpPr>
              <a:cxnSpLocks/>
            </p:cNvCxnSpPr>
            <p:nvPr/>
          </p:nvCxnSpPr>
          <p:spPr>
            <a:xfrm>
              <a:off x="5322311" y="2560257"/>
              <a:ext cx="607672"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8915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1BEA6B-C9A4-9A60-D6AE-10183F886948}"/>
              </a:ext>
            </a:extLst>
          </p:cNvPr>
          <p:cNvSpPr>
            <a:spLocks noGrp="1"/>
          </p:cNvSpPr>
          <p:nvPr>
            <p:ph type="sldNum" sz="quarter" idx="10"/>
          </p:nvPr>
        </p:nvSpPr>
        <p:spPr>
          <a:xfrm>
            <a:off x="210550" y="4742934"/>
            <a:ext cx="423791" cy="274637"/>
          </a:xfrm>
        </p:spPr>
        <p:txBody>
          <a:bodyPr/>
          <a:lstStyle/>
          <a:p>
            <a:fld id="{47FB555B-7D39-44E6-9386-F26A889643DB}" type="slidenum">
              <a:rPr lang="en-US" smtClean="0"/>
              <a:pPr/>
              <a:t>23</a:t>
            </a:fld>
            <a:endParaRPr lang="en-US"/>
          </a:p>
        </p:txBody>
      </p:sp>
      <p:pic>
        <p:nvPicPr>
          <p:cNvPr id="8" name="Graphic 7" descr="Blockchain outline">
            <a:extLst>
              <a:ext uri="{FF2B5EF4-FFF2-40B4-BE49-F238E27FC236}">
                <a16:creationId xmlns:a16="http://schemas.microsoft.com/office/drawing/2014/main" id="{3F6E1E53-EDF5-7783-F16E-7B2D62412D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1811" y="2900287"/>
            <a:ext cx="914400" cy="914400"/>
          </a:xfrm>
          <a:prstGeom prst="rect">
            <a:avLst/>
          </a:prstGeom>
        </p:spPr>
      </p:pic>
      <p:pic>
        <p:nvPicPr>
          <p:cNvPr id="10" name="Graphic 9" descr="Blockchain with solid fill">
            <a:extLst>
              <a:ext uri="{FF2B5EF4-FFF2-40B4-BE49-F238E27FC236}">
                <a16:creationId xmlns:a16="http://schemas.microsoft.com/office/drawing/2014/main" id="{FE902A5E-5777-934A-DCC5-D7B551277A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4690" y="0"/>
            <a:ext cx="914400" cy="914400"/>
          </a:xfrm>
          <a:prstGeom prst="rect">
            <a:avLst/>
          </a:prstGeom>
        </p:spPr>
      </p:pic>
      <p:pic>
        <p:nvPicPr>
          <p:cNvPr id="16" name="Graphic 15" descr="Doctor male with solid fill">
            <a:extLst>
              <a:ext uri="{FF2B5EF4-FFF2-40B4-BE49-F238E27FC236}">
                <a16:creationId xmlns:a16="http://schemas.microsoft.com/office/drawing/2014/main" id="{1F815589-2BC3-075B-8B3E-94BB6C48DD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8912" y="991706"/>
            <a:ext cx="914400" cy="914400"/>
          </a:xfrm>
          <a:prstGeom prst="rect">
            <a:avLst/>
          </a:prstGeom>
        </p:spPr>
      </p:pic>
      <p:pic>
        <p:nvPicPr>
          <p:cNvPr id="18" name="Graphic 17" descr="Doctor female with solid fill">
            <a:extLst>
              <a:ext uri="{FF2B5EF4-FFF2-40B4-BE49-F238E27FC236}">
                <a16:creationId xmlns:a16="http://schemas.microsoft.com/office/drawing/2014/main" id="{068CE927-40A7-13D7-A36C-328F39E297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8912" y="1906106"/>
            <a:ext cx="914400" cy="914400"/>
          </a:xfrm>
          <a:prstGeom prst="rect">
            <a:avLst/>
          </a:prstGeom>
        </p:spPr>
      </p:pic>
      <p:grpSp>
        <p:nvGrpSpPr>
          <p:cNvPr id="69" name="Group 68">
            <a:extLst>
              <a:ext uri="{FF2B5EF4-FFF2-40B4-BE49-F238E27FC236}">
                <a16:creationId xmlns:a16="http://schemas.microsoft.com/office/drawing/2014/main" id="{3D9CA2D3-1894-9FCB-CF48-762B73BBB9F3}"/>
              </a:ext>
            </a:extLst>
          </p:cNvPr>
          <p:cNvGrpSpPr/>
          <p:nvPr/>
        </p:nvGrpSpPr>
        <p:grpSpPr>
          <a:xfrm>
            <a:off x="175260" y="586740"/>
            <a:ext cx="7579232" cy="3542170"/>
            <a:chOff x="0" y="586740"/>
            <a:chExt cx="7579232" cy="3542170"/>
          </a:xfrm>
        </p:grpSpPr>
        <p:sp>
          <p:nvSpPr>
            <p:cNvPr id="67" name="Rectangle: Rounded Corners 66">
              <a:extLst>
                <a:ext uri="{FF2B5EF4-FFF2-40B4-BE49-F238E27FC236}">
                  <a16:creationId xmlns:a16="http://schemas.microsoft.com/office/drawing/2014/main" id="{52BB0289-89A1-F9C2-1226-688F80B33D22}"/>
                </a:ext>
              </a:extLst>
            </p:cNvPr>
            <p:cNvSpPr/>
            <p:nvPr/>
          </p:nvSpPr>
          <p:spPr>
            <a:xfrm>
              <a:off x="0" y="586740"/>
              <a:ext cx="7579232" cy="354217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6" name="Group 65">
              <a:extLst>
                <a:ext uri="{FF2B5EF4-FFF2-40B4-BE49-F238E27FC236}">
                  <a16:creationId xmlns:a16="http://schemas.microsoft.com/office/drawing/2014/main" id="{DA1CFCFD-CC55-4685-258C-78CCE9D7EC03}"/>
                </a:ext>
              </a:extLst>
            </p:cNvPr>
            <p:cNvGrpSpPr/>
            <p:nvPr/>
          </p:nvGrpSpPr>
          <p:grpSpPr>
            <a:xfrm>
              <a:off x="139828" y="796604"/>
              <a:ext cx="7035643" cy="3133404"/>
              <a:chOff x="-50672" y="981000"/>
              <a:chExt cx="7035643" cy="3133404"/>
            </a:xfrm>
          </p:grpSpPr>
          <p:pic>
            <p:nvPicPr>
              <p:cNvPr id="12" name="Graphic 11" descr="Sling with solid fill">
                <a:extLst>
                  <a:ext uri="{FF2B5EF4-FFF2-40B4-BE49-F238E27FC236}">
                    <a16:creationId xmlns:a16="http://schemas.microsoft.com/office/drawing/2014/main" id="{F5F5C395-31F1-CFDB-25EF-2A2EC1C1EB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72" y="1071684"/>
                <a:ext cx="914400" cy="914400"/>
              </a:xfrm>
              <a:prstGeom prst="rect">
                <a:avLst/>
              </a:prstGeom>
            </p:spPr>
          </p:pic>
          <p:pic>
            <p:nvPicPr>
              <p:cNvPr id="14" name="Graphic 13" descr="Hospital with solid fill">
                <a:extLst>
                  <a:ext uri="{FF2B5EF4-FFF2-40B4-BE49-F238E27FC236}">
                    <a16:creationId xmlns:a16="http://schemas.microsoft.com/office/drawing/2014/main" id="{E4C978A4-B1C8-CD56-5BD2-7C837C1521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66656" y="981000"/>
                <a:ext cx="1126970" cy="1126970"/>
              </a:xfrm>
              <a:prstGeom prst="rect">
                <a:avLst/>
              </a:prstGeom>
            </p:spPr>
          </p:pic>
          <p:pic>
            <p:nvPicPr>
              <p:cNvPr id="19" name="Graphic 18" descr="Blockchain with solid fill">
                <a:extLst>
                  <a:ext uri="{FF2B5EF4-FFF2-40B4-BE49-F238E27FC236}">
                    <a16:creationId xmlns:a16="http://schemas.microsoft.com/office/drawing/2014/main" id="{1E109154-6F7A-2368-1DBE-2B9F55932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0571" y="1025798"/>
                <a:ext cx="914400" cy="914400"/>
              </a:xfrm>
              <a:prstGeom prst="rect">
                <a:avLst/>
              </a:prstGeom>
            </p:spPr>
          </p:pic>
          <p:cxnSp>
            <p:nvCxnSpPr>
              <p:cNvPr id="21" name="Straight Arrow Connector 20">
                <a:extLst>
                  <a:ext uri="{FF2B5EF4-FFF2-40B4-BE49-F238E27FC236}">
                    <a16:creationId xmlns:a16="http://schemas.microsoft.com/office/drawing/2014/main" id="{EF0E4B50-8C99-39DD-5368-78829944D409}"/>
                  </a:ext>
                </a:extLst>
              </p:cNvPr>
              <p:cNvCxnSpPr>
                <a:cxnSpLocks/>
                <a:endCxn id="14" idx="1"/>
              </p:cNvCxnSpPr>
              <p:nvPr/>
            </p:nvCxnSpPr>
            <p:spPr>
              <a:xfrm>
                <a:off x="758414" y="1544485"/>
                <a:ext cx="1908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0729668-4DC4-B0FB-7221-B2F4A45A9720}"/>
                  </a:ext>
                </a:extLst>
              </p:cNvPr>
              <p:cNvGrpSpPr/>
              <p:nvPr/>
            </p:nvGrpSpPr>
            <p:grpSpPr>
              <a:xfrm>
                <a:off x="2569650" y="3053204"/>
                <a:ext cx="1320981" cy="914400"/>
                <a:chOff x="5156171" y="2114550"/>
                <a:chExt cx="1320981" cy="914400"/>
              </a:xfrm>
            </p:grpSpPr>
            <p:pic>
              <p:nvPicPr>
                <p:cNvPr id="24" name="Graphic 23" descr="Doctor male with solid fill">
                  <a:extLst>
                    <a:ext uri="{FF2B5EF4-FFF2-40B4-BE49-F238E27FC236}">
                      <a16:creationId xmlns:a16="http://schemas.microsoft.com/office/drawing/2014/main" id="{13BDF672-9E01-A1AC-BF48-E5426C11C7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2752" y="2114550"/>
                  <a:ext cx="914400" cy="914400"/>
                </a:xfrm>
                <a:prstGeom prst="rect">
                  <a:avLst/>
                </a:prstGeom>
              </p:spPr>
            </p:pic>
            <p:pic>
              <p:nvPicPr>
                <p:cNvPr id="25" name="Graphic 24" descr="Doctor female with solid fill">
                  <a:extLst>
                    <a:ext uri="{FF2B5EF4-FFF2-40B4-BE49-F238E27FC236}">
                      <a16:creationId xmlns:a16="http://schemas.microsoft.com/office/drawing/2014/main" id="{1DB4B498-0CB3-6C5B-414E-F0FF89DFE8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56171" y="2114550"/>
                  <a:ext cx="914400" cy="914400"/>
                </a:xfrm>
                <a:prstGeom prst="rect">
                  <a:avLst/>
                </a:prstGeom>
              </p:spPr>
            </p:pic>
          </p:grpSp>
          <p:cxnSp>
            <p:nvCxnSpPr>
              <p:cNvPr id="28" name="Straight Arrow Connector 27">
                <a:extLst>
                  <a:ext uri="{FF2B5EF4-FFF2-40B4-BE49-F238E27FC236}">
                    <a16:creationId xmlns:a16="http://schemas.microsoft.com/office/drawing/2014/main" id="{05428ABE-D7A6-EC5F-071C-106378080115}"/>
                  </a:ext>
                </a:extLst>
              </p:cNvPr>
              <p:cNvCxnSpPr>
                <a:cxnSpLocks/>
                <a:stCxn id="14" idx="3"/>
              </p:cNvCxnSpPr>
              <p:nvPr/>
            </p:nvCxnSpPr>
            <p:spPr>
              <a:xfrm>
                <a:off x="3793626" y="1544485"/>
                <a:ext cx="2276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Document with solid fill">
                <a:extLst>
                  <a:ext uri="{FF2B5EF4-FFF2-40B4-BE49-F238E27FC236}">
                    <a16:creationId xmlns:a16="http://schemas.microsoft.com/office/drawing/2014/main" id="{22EFBF74-8386-814B-E9B8-CB557EA8A7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70571" y="3200004"/>
                <a:ext cx="914400" cy="914400"/>
              </a:xfrm>
              <a:prstGeom prst="rect">
                <a:avLst/>
              </a:prstGeom>
            </p:spPr>
          </p:pic>
          <p:sp>
            <p:nvSpPr>
              <p:cNvPr id="31" name="TextBox 30">
                <a:extLst>
                  <a:ext uri="{FF2B5EF4-FFF2-40B4-BE49-F238E27FC236}">
                    <a16:creationId xmlns:a16="http://schemas.microsoft.com/office/drawing/2014/main" id="{7AB68870-9826-A477-A588-32DCF2C0C9BF}"/>
                  </a:ext>
                </a:extLst>
              </p:cNvPr>
              <p:cNvSpPr txBox="1"/>
              <p:nvPr/>
            </p:nvSpPr>
            <p:spPr>
              <a:xfrm>
                <a:off x="540579" y="1198986"/>
                <a:ext cx="2255746" cy="276999"/>
              </a:xfrm>
              <a:prstGeom prst="rect">
                <a:avLst/>
              </a:prstGeom>
              <a:noFill/>
            </p:spPr>
            <p:txBody>
              <a:bodyPr wrap="none" rtlCol="0">
                <a:spAutoFit/>
              </a:bodyPr>
              <a:lstStyle/>
              <a:p>
                <a:r>
                  <a:rPr lang="en-US" sz="1200" b="1">
                    <a:solidFill>
                      <a:schemeClr val="tx1"/>
                    </a:solidFill>
                    <a:latin typeface="Be Vietnam Pro" panose="020B0604020202020204" charset="0"/>
                  </a:rPr>
                  <a:t>1. Bệnh nhân đăng ký khám</a:t>
                </a:r>
              </a:p>
            </p:txBody>
          </p:sp>
          <p:cxnSp>
            <p:nvCxnSpPr>
              <p:cNvPr id="43" name="Straight Arrow Connector 42">
                <a:extLst>
                  <a:ext uri="{FF2B5EF4-FFF2-40B4-BE49-F238E27FC236}">
                    <a16:creationId xmlns:a16="http://schemas.microsoft.com/office/drawing/2014/main" id="{319CB416-A622-6223-29E5-2A2918D837D7}"/>
                  </a:ext>
                </a:extLst>
              </p:cNvPr>
              <p:cNvCxnSpPr>
                <a:cxnSpLocks/>
              </p:cNvCxnSpPr>
              <p:nvPr/>
            </p:nvCxnSpPr>
            <p:spPr>
              <a:xfrm>
                <a:off x="758414" y="1544485"/>
                <a:ext cx="1828102" cy="2054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4FF1715-BBD0-2ADF-809A-512232AFAEFA}"/>
                  </a:ext>
                </a:extLst>
              </p:cNvPr>
              <p:cNvSpPr txBox="1"/>
              <p:nvPr/>
            </p:nvSpPr>
            <p:spPr>
              <a:xfrm>
                <a:off x="3798070" y="1196028"/>
                <a:ext cx="2097049" cy="615746"/>
              </a:xfrm>
              <a:prstGeom prst="rect">
                <a:avLst/>
              </a:prstGeom>
              <a:noFill/>
            </p:spPr>
            <p:txBody>
              <a:bodyPr wrap="none" rtlCol="0">
                <a:spAutoFit/>
              </a:bodyPr>
              <a:lstStyle/>
              <a:p>
                <a:pPr>
                  <a:lnSpc>
                    <a:spcPct val="150000"/>
                  </a:lnSpc>
                </a:pPr>
                <a:r>
                  <a:rPr lang="en-US" sz="1200" b="1">
                    <a:solidFill>
                      <a:schemeClr val="tx1"/>
                    </a:solidFill>
                    <a:latin typeface="Be Vietnam Pro" panose="020B0604020202020204" charset="0"/>
                  </a:rPr>
                  <a:t>2. Bệnh viện tạo hồ sơ</a:t>
                </a:r>
              </a:p>
              <a:p>
                <a:pPr>
                  <a:lnSpc>
                    <a:spcPct val="150000"/>
                  </a:lnSpc>
                </a:pPr>
                <a:r>
                  <a:rPr lang="en-US" sz="1200" b="1">
                    <a:solidFill>
                      <a:schemeClr val="tx1"/>
                    </a:solidFill>
                    <a:latin typeface="Be Vietnam Pro" panose="020B0604020202020204" charset="0"/>
                  </a:rPr>
                  <a:t>bệnh nhân trên hệ thống.</a:t>
                </a:r>
              </a:p>
            </p:txBody>
          </p:sp>
          <p:sp>
            <p:nvSpPr>
              <p:cNvPr id="50" name="TextBox 49">
                <a:extLst>
                  <a:ext uri="{FF2B5EF4-FFF2-40B4-BE49-F238E27FC236}">
                    <a16:creationId xmlns:a16="http://schemas.microsoft.com/office/drawing/2014/main" id="{8CD07359-E2C0-4316-6937-59796690B5CC}"/>
                  </a:ext>
                </a:extLst>
              </p:cNvPr>
              <p:cNvSpPr txBox="1"/>
              <p:nvPr/>
            </p:nvSpPr>
            <p:spPr>
              <a:xfrm rot="2941387">
                <a:off x="226941" y="2482444"/>
                <a:ext cx="2539478" cy="461665"/>
              </a:xfrm>
              <a:prstGeom prst="rect">
                <a:avLst/>
              </a:prstGeom>
              <a:noFill/>
            </p:spPr>
            <p:txBody>
              <a:bodyPr wrap="none" rtlCol="0">
                <a:spAutoFit/>
              </a:bodyPr>
              <a:lstStyle/>
              <a:p>
                <a:pPr algn="ctr"/>
                <a:r>
                  <a:rPr lang="en-US" sz="1200" b="1">
                    <a:solidFill>
                      <a:schemeClr val="tx1"/>
                    </a:solidFill>
                    <a:latin typeface="Be Vietnam Pro" panose="020B0604020202020204" charset="0"/>
                  </a:rPr>
                  <a:t>3. Bệnh nhân được thăm khám </a:t>
                </a:r>
              </a:p>
              <a:p>
                <a:pPr algn="ctr"/>
                <a:r>
                  <a:rPr lang="en-US" sz="1200" b="1">
                    <a:solidFill>
                      <a:schemeClr val="tx1"/>
                    </a:solidFill>
                    <a:latin typeface="Be Vietnam Pro" panose="020B0604020202020204" charset="0"/>
                  </a:rPr>
                  <a:t>bởi bác sĩ</a:t>
                </a:r>
              </a:p>
            </p:txBody>
          </p:sp>
          <p:cxnSp>
            <p:nvCxnSpPr>
              <p:cNvPr id="57" name="Straight Arrow Connector 56">
                <a:extLst>
                  <a:ext uri="{FF2B5EF4-FFF2-40B4-BE49-F238E27FC236}">
                    <a16:creationId xmlns:a16="http://schemas.microsoft.com/office/drawing/2014/main" id="{0D1754F3-BBB6-516E-6C49-C57C96A8A166}"/>
                  </a:ext>
                </a:extLst>
              </p:cNvPr>
              <p:cNvCxnSpPr/>
              <p:nvPr/>
            </p:nvCxnSpPr>
            <p:spPr>
              <a:xfrm>
                <a:off x="3861115" y="3516500"/>
                <a:ext cx="2209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AEA9016-5433-D796-DCF2-ADE0A5E52445}"/>
                  </a:ext>
                </a:extLst>
              </p:cNvPr>
              <p:cNvCxnSpPr>
                <a:cxnSpLocks/>
              </p:cNvCxnSpPr>
              <p:nvPr/>
            </p:nvCxnSpPr>
            <p:spPr>
              <a:xfrm flipV="1">
                <a:off x="3846525" y="1544485"/>
                <a:ext cx="2224046" cy="19659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26A3065-26ED-5DDE-E109-1E0A9B9A63AC}"/>
                  </a:ext>
                </a:extLst>
              </p:cNvPr>
              <p:cNvSpPr txBox="1"/>
              <p:nvPr/>
            </p:nvSpPr>
            <p:spPr>
              <a:xfrm>
                <a:off x="3828476" y="3518704"/>
                <a:ext cx="2422458" cy="276999"/>
              </a:xfrm>
              <a:prstGeom prst="rect">
                <a:avLst/>
              </a:prstGeom>
              <a:noFill/>
            </p:spPr>
            <p:txBody>
              <a:bodyPr wrap="none" rtlCol="0">
                <a:spAutoFit/>
              </a:bodyPr>
              <a:lstStyle/>
              <a:p>
                <a:r>
                  <a:rPr lang="en-US" sz="1200" b="1">
                    <a:solidFill>
                      <a:schemeClr val="tx1"/>
                    </a:solidFill>
                    <a:latin typeface="Be Vietnam Pro" panose="020B0604020202020204" charset="0"/>
                  </a:rPr>
                  <a:t>4. Bác sĩ tạo EMR bệnh nhân.</a:t>
                </a:r>
              </a:p>
            </p:txBody>
          </p:sp>
          <p:sp>
            <p:nvSpPr>
              <p:cNvPr id="62" name="TextBox 61">
                <a:extLst>
                  <a:ext uri="{FF2B5EF4-FFF2-40B4-BE49-F238E27FC236}">
                    <a16:creationId xmlns:a16="http://schemas.microsoft.com/office/drawing/2014/main" id="{D363C2F6-045A-EE87-6BE6-C6EAE491F9F7}"/>
                  </a:ext>
                </a:extLst>
              </p:cNvPr>
              <p:cNvSpPr txBox="1"/>
              <p:nvPr/>
            </p:nvSpPr>
            <p:spPr>
              <a:xfrm rot="19150662">
                <a:off x="3644932" y="2403352"/>
                <a:ext cx="2122697" cy="276999"/>
              </a:xfrm>
              <a:prstGeom prst="rect">
                <a:avLst/>
              </a:prstGeom>
              <a:noFill/>
            </p:spPr>
            <p:txBody>
              <a:bodyPr wrap="none" rtlCol="0">
                <a:spAutoFit/>
              </a:bodyPr>
              <a:lstStyle/>
              <a:p>
                <a:r>
                  <a:rPr lang="en-US" sz="1200" b="1">
                    <a:solidFill>
                      <a:schemeClr val="tx1"/>
                    </a:solidFill>
                    <a:latin typeface="Be Vietnam Pro" panose="020B0604020202020204" charset="0"/>
                  </a:rPr>
                  <a:t>5. Bác sĩ request lưu EMR</a:t>
                </a:r>
              </a:p>
            </p:txBody>
          </p:sp>
          <p:sp>
            <p:nvSpPr>
              <p:cNvPr id="63" name="TextBox 62">
                <a:extLst>
                  <a:ext uri="{FF2B5EF4-FFF2-40B4-BE49-F238E27FC236}">
                    <a16:creationId xmlns:a16="http://schemas.microsoft.com/office/drawing/2014/main" id="{3AF264FD-52CD-67F3-0A22-3A3480B628F1}"/>
                  </a:ext>
                </a:extLst>
              </p:cNvPr>
              <p:cNvSpPr txBox="1"/>
              <p:nvPr/>
            </p:nvSpPr>
            <p:spPr>
              <a:xfrm rot="19126152">
                <a:off x="4025309" y="2318015"/>
                <a:ext cx="2456122" cy="461665"/>
              </a:xfrm>
              <a:prstGeom prst="rect">
                <a:avLst/>
              </a:prstGeom>
              <a:noFill/>
            </p:spPr>
            <p:txBody>
              <a:bodyPr wrap="none" rtlCol="0">
                <a:spAutoFit/>
              </a:bodyPr>
              <a:lstStyle/>
              <a:p>
                <a:r>
                  <a:rPr lang="en-US" sz="1200" b="1">
                    <a:solidFill>
                      <a:schemeClr val="tx1"/>
                    </a:solidFill>
                    <a:latin typeface="Be Vietnam Pro" panose="020B0604020202020204" charset="0"/>
                  </a:rPr>
                  <a:t>6. Hệ thống chấp thuận &amp;</a:t>
                </a:r>
              </a:p>
              <a:p>
                <a:r>
                  <a:rPr lang="en-US" sz="1200" b="1">
                    <a:solidFill>
                      <a:schemeClr val="tx1"/>
                    </a:solidFill>
                    <a:latin typeface="Be Vietnam Pro" panose="020B0604020202020204" charset="0"/>
                  </a:rPr>
                  <a:t>Lưu EMR bệnh nhân vào hồ sơ</a:t>
                </a:r>
              </a:p>
            </p:txBody>
          </p:sp>
        </p:grpSp>
      </p:grpSp>
    </p:spTree>
    <p:extLst>
      <p:ext uri="{BB962C8B-B14F-4D97-AF65-F5344CB8AC3E}">
        <p14:creationId xmlns:p14="http://schemas.microsoft.com/office/powerpoint/2010/main" val="999513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1BEA6B-C9A4-9A60-D6AE-10183F886948}"/>
              </a:ext>
            </a:extLst>
          </p:cNvPr>
          <p:cNvSpPr>
            <a:spLocks noGrp="1"/>
          </p:cNvSpPr>
          <p:nvPr>
            <p:ph type="sldNum" sz="quarter" idx="10"/>
          </p:nvPr>
        </p:nvSpPr>
        <p:spPr>
          <a:xfrm>
            <a:off x="210550" y="4742934"/>
            <a:ext cx="423791" cy="274637"/>
          </a:xfrm>
        </p:spPr>
        <p:txBody>
          <a:bodyPr/>
          <a:lstStyle/>
          <a:p>
            <a:fld id="{47FB555B-7D39-44E6-9386-F26A889643DB}" type="slidenum">
              <a:rPr lang="en-US" smtClean="0"/>
              <a:pPr/>
              <a:t>24</a:t>
            </a:fld>
            <a:endParaRPr lang="en-US"/>
          </a:p>
        </p:txBody>
      </p:sp>
      <p:pic>
        <p:nvPicPr>
          <p:cNvPr id="8" name="Graphic 7" descr="Blockchain outline">
            <a:extLst>
              <a:ext uri="{FF2B5EF4-FFF2-40B4-BE49-F238E27FC236}">
                <a16:creationId xmlns:a16="http://schemas.microsoft.com/office/drawing/2014/main" id="{3F6E1E53-EDF5-7783-F16E-7B2D62412D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1811" y="2900287"/>
            <a:ext cx="914400" cy="914400"/>
          </a:xfrm>
          <a:prstGeom prst="rect">
            <a:avLst/>
          </a:prstGeom>
        </p:spPr>
      </p:pic>
      <p:pic>
        <p:nvPicPr>
          <p:cNvPr id="10" name="Graphic 9" descr="Blockchain with solid fill">
            <a:extLst>
              <a:ext uri="{FF2B5EF4-FFF2-40B4-BE49-F238E27FC236}">
                <a16:creationId xmlns:a16="http://schemas.microsoft.com/office/drawing/2014/main" id="{FE902A5E-5777-934A-DCC5-D7B551277A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4690" y="0"/>
            <a:ext cx="914400" cy="914400"/>
          </a:xfrm>
          <a:prstGeom prst="rect">
            <a:avLst/>
          </a:prstGeom>
        </p:spPr>
      </p:pic>
      <p:pic>
        <p:nvPicPr>
          <p:cNvPr id="16" name="Graphic 15" descr="Doctor male with solid fill">
            <a:extLst>
              <a:ext uri="{FF2B5EF4-FFF2-40B4-BE49-F238E27FC236}">
                <a16:creationId xmlns:a16="http://schemas.microsoft.com/office/drawing/2014/main" id="{1F815589-2BC3-075B-8B3E-94BB6C48DD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8912" y="991706"/>
            <a:ext cx="914400" cy="914400"/>
          </a:xfrm>
          <a:prstGeom prst="rect">
            <a:avLst/>
          </a:prstGeom>
        </p:spPr>
      </p:pic>
      <p:pic>
        <p:nvPicPr>
          <p:cNvPr id="18" name="Graphic 17" descr="Doctor female with solid fill">
            <a:extLst>
              <a:ext uri="{FF2B5EF4-FFF2-40B4-BE49-F238E27FC236}">
                <a16:creationId xmlns:a16="http://schemas.microsoft.com/office/drawing/2014/main" id="{068CE927-40A7-13D7-A36C-328F39E297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8912" y="1906106"/>
            <a:ext cx="914400" cy="914400"/>
          </a:xfrm>
          <a:prstGeom prst="rect">
            <a:avLst/>
          </a:prstGeom>
        </p:spPr>
      </p:pic>
      <p:grpSp>
        <p:nvGrpSpPr>
          <p:cNvPr id="20" name="Group 19">
            <a:extLst>
              <a:ext uri="{FF2B5EF4-FFF2-40B4-BE49-F238E27FC236}">
                <a16:creationId xmlns:a16="http://schemas.microsoft.com/office/drawing/2014/main" id="{16EE7556-4997-BC9D-9DF9-60E1D9458CB5}"/>
              </a:ext>
            </a:extLst>
          </p:cNvPr>
          <p:cNvGrpSpPr/>
          <p:nvPr/>
        </p:nvGrpSpPr>
        <p:grpSpPr>
          <a:xfrm>
            <a:off x="157651" y="1127871"/>
            <a:ext cx="8021261" cy="1711082"/>
            <a:chOff x="240027" y="544354"/>
            <a:chExt cx="8021261" cy="1711082"/>
          </a:xfrm>
        </p:grpSpPr>
        <p:sp>
          <p:nvSpPr>
            <p:cNvPr id="67" name="Rectangle: Rounded Corners 66">
              <a:extLst>
                <a:ext uri="{FF2B5EF4-FFF2-40B4-BE49-F238E27FC236}">
                  <a16:creationId xmlns:a16="http://schemas.microsoft.com/office/drawing/2014/main" id="{52BB0289-89A1-F9C2-1226-688F80B33D22}"/>
                </a:ext>
              </a:extLst>
            </p:cNvPr>
            <p:cNvSpPr/>
            <p:nvPr/>
          </p:nvSpPr>
          <p:spPr>
            <a:xfrm>
              <a:off x="240027" y="544354"/>
              <a:ext cx="8021261" cy="17110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60729668-4DC4-B0FB-7221-B2F4A45A9720}"/>
                </a:ext>
              </a:extLst>
            </p:cNvPr>
            <p:cNvGrpSpPr/>
            <p:nvPr/>
          </p:nvGrpSpPr>
          <p:grpSpPr>
            <a:xfrm>
              <a:off x="244695" y="885188"/>
              <a:ext cx="1320981" cy="914400"/>
              <a:chOff x="2097212" y="50608"/>
              <a:chExt cx="1320981" cy="914400"/>
            </a:xfrm>
          </p:grpSpPr>
          <p:pic>
            <p:nvPicPr>
              <p:cNvPr id="24" name="Graphic 23" descr="Doctor male with solid fill">
                <a:extLst>
                  <a:ext uri="{FF2B5EF4-FFF2-40B4-BE49-F238E27FC236}">
                    <a16:creationId xmlns:a16="http://schemas.microsoft.com/office/drawing/2014/main" id="{13BDF672-9E01-A1AC-BF48-E5426C11C7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3793" y="50608"/>
                <a:ext cx="914400" cy="914400"/>
              </a:xfrm>
              <a:prstGeom prst="rect">
                <a:avLst/>
              </a:prstGeom>
            </p:spPr>
          </p:pic>
          <p:pic>
            <p:nvPicPr>
              <p:cNvPr id="25" name="Graphic 24" descr="Doctor female with solid fill">
                <a:extLst>
                  <a:ext uri="{FF2B5EF4-FFF2-40B4-BE49-F238E27FC236}">
                    <a16:creationId xmlns:a16="http://schemas.microsoft.com/office/drawing/2014/main" id="{1DB4B498-0CB3-6C5B-414E-F0FF89DFE8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7212" y="50608"/>
                <a:ext cx="914400" cy="914400"/>
              </a:xfrm>
              <a:prstGeom prst="rect">
                <a:avLst/>
              </a:prstGeom>
            </p:spPr>
          </p:pic>
        </p:grpSp>
        <p:pic>
          <p:nvPicPr>
            <p:cNvPr id="30" name="Graphic 29" descr="Document with solid fill">
              <a:extLst>
                <a:ext uri="{FF2B5EF4-FFF2-40B4-BE49-F238E27FC236}">
                  <a16:creationId xmlns:a16="http://schemas.microsoft.com/office/drawing/2014/main" id="{22EFBF74-8386-814B-E9B8-CB557EA8A7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24414" y="915847"/>
              <a:ext cx="914400" cy="914400"/>
            </a:xfrm>
            <a:prstGeom prst="rect">
              <a:avLst/>
            </a:prstGeom>
          </p:spPr>
        </p:pic>
        <p:sp>
          <p:nvSpPr>
            <p:cNvPr id="31" name="TextBox 30">
              <a:extLst>
                <a:ext uri="{FF2B5EF4-FFF2-40B4-BE49-F238E27FC236}">
                  <a16:creationId xmlns:a16="http://schemas.microsoft.com/office/drawing/2014/main" id="{7AB68870-9826-A477-A588-32DCF2C0C9BF}"/>
                </a:ext>
              </a:extLst>
            </p:cNvPr>
            <p:cNvSpPr txBox="1"/>
            <p:nvPr/>
          </p:nvSpPr>
          <p:spPr>
            <a:xfrm>
              <a:off x="1661086" y="1042532"/>
              <a:ext cx="2098651" cy="276999"/>
            </a:xfrm>
            <a:prstGeom prst="rect">
              <a:avLst/>
            </a:prstGeom>
            <a:noFill/>
          </p:spPr>
          <p:txBody>
            <a:bodyPr wrap="none" rtlCol="0">
              <a:spAutoFit/>
            </a:bodyPr>
            <a:lstStyle/>
            <a:p>
              <a:r>
                <a:rPr lang="en-US" sz="1200" b="1">
                  <a:solidFill>
                    <a:schemeClr val="tx1"/>
                  </a:solidFill>
                  <a:latin typeface="Be Vietnam Pro" panose="020B0604020202020204" charset="0"/>
                </a:rPr>
                <a:t>1. Bác sĩ gửi yêu cầu EMR</a:t>
              </a:r>
            </a:p>
          </p:txBody>
        </p:sp>
        <p:sp>
          <p:nvSpPr>
            <p:cNvPr id="44" name="TextBox 43">
              <a:extLst>
                <a:ext uri="{FF2B5EF4-FFF2-40B4-BE49-F238E27FC236}">
                  <a16:creationId xmlns:a16="http://schemas.microsoft.com/office/drawing/2014/main" id="{44FF1715-BBD0-2ADF-809A-512232AFAEFA}"/>
                </a:ext>
              </a:extLst>
            </p:cNvPr>
            <p:cNvSpPr txBox="1"/>
            <p:nvPr/>
          </p:nvSpPr>
          <p:spPr>
            <a:xfrm>
              <a:off x="4708554" y="1003641"/>
              <a:ext cx="2816798" cy="338747"/>
            </a:xfrm>
            <a:prstGeom prst="rect">
              <a:avLst/>
            </a:prstGeom>
            <a:noFill/>
          </p:spPr>
          <p:txBody>
            <a:bodyPr wrap="none" rtlCol="0">
              <a:spAutoFit/>
            </a:bodyPr>
            <a:lstStyle/>
            <a:p>
              <a:pPr algn="ctr">
                <a:lnSpc>
                  <a:spcPct val="150000"/>
                </a:lnSpc>
              </a:pPr>
              <a:r>
                <a:rPr lang="en-US" sz="1200" b="1">
                  <a:solidFill>
                    <a:schemeClr val="tx1"/>
                  </a:solidFill>
                  <a:latin typeface="Be Vietnam Pro" panose="020B0604020202020204" charset="0"/>
                </a:rPr>
                <a:t>2. Hệ thống kiểm tra Adir của EMR</a:t>
              </a:r>
            </a:p>
          </p:txBody>
        </p:sp>
        <p:cxnSp>
          <p:nvCxnSpPr>
            <p:cNvPr id="59" name="Straight Arrow Connector 58">
              <a:extLst>
                <a:ext uri="{FF2B5EF4-FFF2-40B4-BE49-F238E27FC236}">
                  <a16:creationId xmlns:a16="http://schemas.microsoft.com/office/drawing/2014/main" id="{CAEA9016-5433-D796-DCF2-ADE0A5E52445}"/>
                </a:ext>
              </a:extLst>
            </p:cNvPr>
            <p:cNvCxnSpPr>
              <a:cxnSpLocks/>
            </p:cNvCxnSpPr>
            <p:nvPr/>
          </p:nvCxnSpPr>
          <p:spPr>
            <a:xfrm>
              <a:off x="4876389" y="1364627"/>
              <a:ext cx="255158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26A3065-26ED-5DDE-E109-1E0A9B9A63AC}"/>
                </a:ext>
              </a:extLst>
            </p:cNvPr>
            <p:cNvSpPr txBox="1"/>
            <p:nvPr/>
          </p:nvSpPr>
          <p:spPr>
            <a:xfrm>
              <a:off x="1464626" y="1372668"/>
              <a:ext cx="2436886" cy="276999"/>
            </a:xfrm>
            <a:prstGeom prst="rect">
              <a:avLst/>
            </a:prstGeom>
            <a:noFill/>
          </p:spPr>
          <p:txBody>
            <a:bodyPr wrap="none" rtlCol="0">
              <a:spAutoFit/>
            </a:bodyPr>
            <a:lstStyle/>
            <a:p>
              <a:r>
                <a:rPr lang="en-US" sz="1200" b="1">
                  <a:solidFill>
                    <a:schemeClr val="tx1"/>
                  </a:solidFill>
                  <a:latin typeface="Be Vietnam Pro" panose="020B0604020202020204" charset="0"/>
                </a:rPr>
                <a:t>4. Lấy EMR và gửi cho bác sĩ.</a:t>
              </a:r>
            </a:p>
          </p:txBody>
        </p:sp>
        <p:sp>
          <p:nvSpPr>
            <p:cNvPr id="6" name="TextBox 5">
              <a:extLst>
                <a:ext uri="{FF2B5EF4-FFF2-40B4-BE49-F238E27FC236}">
                  <a16:creationId xmlns:a16="http://schemas.microsoft.com/office/drawing/2014/main" id="{33DAFFD5-03BD-24B0-B002-46EC65DA7C1B}"/>
                </a:ext>
              </a:extLst>
            </p:cNvPr>
            <p:cNvSpPr txBox="1"/>
            <p:nvPr/>
          </p:nvSpPr>
          <p:spPr>
            <a:xfrm>
              <a:off x="5149340" y="1363403"/>
              <a:ext cx="1899880" cy="338747"/>
            </a:xfrm>
            <a:prstGeom prst="rect">
              <a:avLst/>
            </a:prstGeom>
            <a:noFill/>
          </p:spPr>
          <p:txBody>
            <a:bodyPr wrap="none" rtlCol="0">
              <a:spAutoFit/>
            </a:bodyPr>
            <a:lstStyle/>
            <a:p>
              <a:pPr algn="ctr">
                <a:lnSpc>
                  <a:spcPct val="150000"/>
                </a:lnSpc>
              </a:pPr>
              <a:r>
                <a:rPr lang="en-US" sz="1200" b="1">
                  <a:solidFill>
                    <a:schemeClr val="tx1"/>
                  </a:solidFill>
                  <a:latin typeface="Be Vietnam Pro" panose="020B0604020202020204" charset="0"/>
                </a:rPr>
                <a:t>3. Xác nhận đúng Adir</a:t>
              </a:r>
            </a:p>
          </p:txBody>
        </p:sp>
        <p:cxnSp>
          <p:nvCxnSpPr>
            <p:cNvPr id="7" name="Straight Arrow Connector 6">
              <a:extLst>
                <a:ext uri="{FF2B5EF4-FFF2-40B4-BE49-F238E27FC236}">
                  <a16:creationId xmlns:a16="http://schemas.microsoft.com/office/drawing/2014/main" id="{AE35C7F3-8F9F-EFAB-7B8A-1F569D62FE27}"/>
                </a:ext>
              </a:extLst>
            </p:cNvPr>
            <p:cNvCxnSpPr>
              <a:cxnSpLocks/>
            </p:cNvCxnSpPr>
            <p:nvPr/>
          </p:nvCxnSpPr>
          <p:spPr>
            <a:xfrm>
              <a:off x="1556748" y="1322570"/>
              <a:ext cx="225264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FE77894-A432-E6AA-989E-16DC60EBD034}"/>
                </a:ext>
              </a:extLst>
            </p:cNvPr>
            <p:cNvGrpSpPr/>
            <p:nvPr/>
          </p:nvGrpSpPr>
          <p:grpSpPr>
            <a:xfrm>
              <a:off x="3774927" y="770929"/>
              <a:ext cx="1246941" cy="1097204"/>
              <a:chOff x="3332278" y="2470167"/>
              <a:chExt cx="1399835" cy="1231738"/>
            </a:xfrm>
          </p:grpSpPr>
          <p:pic>
            <p:nvPicPr>
              <p:cNvPr id="15" name="Graphic 14" descr="Hospital with solid fill">
                <a:extLst>
                  <a:ext uri="{FF2B5EF4-FFF2-40B4-BE49-F238E27FC236}">
                    <a16:creationId xmlns:a16="http://schemas.microsoft.com/office/drawing/2014/main" id="{9C3DE6D9-405A-2678-3EF1-D7E519AD74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332278" y="2470167"/>
                <a:ext cx="1126970" cy="1126970"/>
              </a:xfrm>
              <a:prstGeom prst="rect">
                <a:avLst/>
              </a:prstGeom>
            </p:spPr>
          </p:pic>
          <p:pic>
            <p:nvPicPr>
              <p:cNvPr id="2" name="Graphic 1" descr="Blockchain with solid fill">
                <a:extLst>
                  <a:ext uri="{FF2B5EF4-FFF2-40B4-BE49-F238E27FC236}">
                    <a16:creationId xmlns:a16="http://schemas.microsoft.com/office/drawing/2014/main" id="{2DA7A85D-0C6B-492B-EF00-11B6966878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86382" y="3156174"/>
                <a:ext cx="545731" cy="545731"/>
              </a:xfrm>
              <a:prstGeom prst="rect">
                <a:avLst/>
              </a:prstGeom>
            </p:spPr>
          </p:pic>
        </p:grpSp>
      </p:grpSp>
    </p:spTree>
    <p:extLst>
      <p:ext uri="{BB962C8B-B14F-4D97-AF65-F5344CB8AC3E}">
        <p14:creationId xmlns:p14="http://schemas.microsoft.com/office/powerpoint/2010/main" val="2259626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1BEA6B-C9A4-9A60-D6AE-10183F886948}"/>
              </a:ext>
            </a:extLst>
          </p:cNvPr>
          <p:cNvSpPr>
            <a:spLocks noGrp="1"/>
          </p:cNvSpPr>
          <p:nvPr>
            <p:ph type="sldNum" sz="quarter" idx="10"/>
          </p:nvPr>
        </p:nvSpPr>
        <p:spPr>
          <a:xfrm>
            <a:off x="210550" y="4742934"/>
            <a:ext cx="423791" cy="274637"/>
          </a:xfrm>
        </p:spPr>
        <p:txBody>
          <a:bodyPr/>
          <a:lstStyle/>
          <a:p>
            <a:fld id="{47FB555B-7D39-44E6-9386-F26A889643DB}" type="slidenum">
              <a:rPr lang="en-US" smtClean="0"/>
              <a:pPr/>
              <a:t>25</a:t>
            </a:fld>
            <a:endParaRPr lang="en-US"/>
          </a:p>
        </p:txBody>
      </p:sp>
      <p:pic>
        <p:nvPicPr>
          <p:cNvPr id="8" name="Graphic 7" descr="Blockchain outline">
            <a:extLst>
              <a:ext uri="{FF2B5EF4-FFF2-40B4-BE49-F238E27FC236}">
                <a16:creationId xmlns:a16="http://schemas.microsoft.com/office/drawing/2014/main" id="{3F6E1E53-EDF5-7783-F16E-7B2D62412D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1811" y="2900287"/>
            <a:ext cx="914400" cy="914400"/>
          </a:xfrm>
          <a:prstGeom prst="rect">
            <a:avLst/>
          </a:prstGeom>
        </p:spPr>
      </p:pic>
      <p:pic>
        <p:nvPicPr>
          <p:cNvPr id="10" name="Graphic 9" descr="Blockchain with solid fill">
            <a:extLst>
              <a:ext uri="{FF2B5EF4-FFF2-40B4-BE49-F238E27FC236}">
                <a16:creationId xmlns:a16="http://schemas.microsoft.com/office/drawing/2014/main" id="{FE902A5E-5777-934A-DCC5-D7B551277A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4690" y="0"/>
            <a:ext cx="914400" cy="914400"/>
          </a:xfrm>
          <a:prstGeom prst="rect">
            <a:avLst/>
          </a:prstGeom>
        </p:spPr>
      </p:pic>
      <p:pic>
        <p:nvPicPr>
          <p:cNvPr id="16" name="Graphic 15" descr="Doctor male with solid fill">
            <a:extLst>
              <a:ext uri="{FF2B5EF4-FFF2-40B4-BE49-F238E27FC236}">
                <a16:creationId xmlns:a16="http://schemas.microsoft.com/office/drawing/2014/main" id="{1F815589-2BC3-075B-8B3E-94BB6C48DD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8912" y="991706"/>
            <a:ext cx="914400" cy="914400"/>
          </a:xfrm>
          <a:prstGeom prst="rect">
            <a:avLst/>
          </a:prstGeom>
        </p:spPr>
      </p:pic>
      <p:pic>
        <p:nvPicPr>
          <p:cNvPr id="18" name="Graphic 17" descr="Doctor female with solid fill">
            <a:extLst>
              <a:ext uri="{FF2B5EF4-FFF2-40B4-BE49-F238E27FC236}">
                <a16:creationId xmlns:a16="http://schemas.microsoft.com/office/drawing/2014/main" id="{068CE927-40A7-13D7-A36C-328F39E297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8912" y="1906106"/>
            <a:ext cx="914400" cy="914400"/>
          </a:xfrm>
          <a:prstGeom prst="rect">
            <a:avLst/>
          </a:prstGeom>
        </p:spPr>
      </p:pic>
      <p:pic>
        <p:nvPicPr>
          <p:cNvPr id="12" name="Graphic 11" descr="Sling with solid fill">
            <a:extLst>
              <a:ext uri="{FF2B5EF4-FFF2-40B4-BE49-F238E27FC236}">
                <a16:creationId xmlns:a16="http://schemas.microsoft.com/office/drawing/2014/main" id="{F5F5C395-31F1-CFDB-25EF-2A2EC1C1EB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31811" y="3796263"/>
            <a:ext cx="914400" cy="914400"/>
          </a:xfrm>
          <a:prstGeom prst="rect">
            <a:avLst/>
          </a:prstGeom>
        </p:spPr>
      </p:pic>
      <p:pic>
        <p:nvPicPr>
          <p:cNvPr id="14" name="Graphic 13" descr="Hospital with solid fill">
            <a:extLst>
              <a:ext uri="{FF2B5EF4-FFF2-40B4-BE49-F238E27FC236}">
                <a16:creationId xmlns:a16="http://schemas.microsoft.com/office/drawing/2014/main" id="{E4C978A4-B1C8-CD56-5BD2-7C837C1521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4197" y="756020"/>
            <a:ext cx="1126970" cy="1126970"/>
          </a:xfrm>
          <a:prstGeom prst="rect">
            <a:avLst/>
          </a:prstGeom>
        </p:spPr>
      </p:pic>
      <p:pic>
        <p:nvPicPr>
          <p:cNvPr id="19" name="Graphic 18" descr="Blockchain with solid fill">
            <a:extLst>
              <a:ext uri="{FF2B5EF4-FFF2-40B4-BE49-F238E27FC236}">
                <a16:creationId xmlns:a16="http://schemas.microsoft.com/office/drawing/2014/main" id="{1E109154-6F7A-2368-1DBE-2B9F55932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5115" y="841402"/>
            <a:ext cx="914400" cy="914400"/>
          </a:xfrm>
          <a:prstGeom prst="rect">
            <a:avLst/>
          </a:prstGeom>
        </p:spPr>
      </p:pic>
      <p:cxnSp>
        <p:nvCxnSpPr>
          <p:cNvPr id="21" name="Straight Arrow Connector 20">
            <a:extLst>
              <a:ext uri="{FF2B5EF4-FFF2-40B4-BE49-F238E27FC236}">
                <a16:creationId xmlns:a16="http://schemas.microsoft.com/office/drawing/2014/main" id="{EF0E4B50-8C99-39DD-5368-78829944D409}"/>
              </a:ext>
            </a:extLst>
          </p:cNvPr>
          <p:cNvCxnSpPr>
            <a:cxnSpLocks/>
          </p:cNvCxnSpPr>
          <p:nvPr/>
        </p:nvCxnSpPr>
        <p:spPr>
          <a:xfrm>
            <a:off x="979734" y="1319505"/>
            <a:ext cx="1495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5428ABE-D7A6-EC5F-071C-106378080115}"/>
              </a:ext>
            </a:extLst>
          </p:cNvPr>
          <p:cNvCxnSpPr>
            <a:cxnSpLocks/>
            <a:stCxn id="14" idx="3"/>
          </p:cNvCxnSpPr>
          <p:nvPr/>
        </p:nvCxnSpPr>
        <p:spPr>
          <a:xfrm>
            <a:off x="3651167" y="1319505"/>
            <a:ext cx="22769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Document with solid fill">
            <a:extLst>
              <a:ext uri="{FF2B5EF4-FFF2-40B4-BE49-F238E27FC236}">
                <a16:creationId xmlns:a16="http://schemas.microsoft.com/office/drawing/2014/main" id="{22EFBF74-8386-814B-E9B8-CB557EA8A7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5521" y="3533861"/>
            <a:ext cx="914400" cy="914400"/>
          </a:xfrm>
          <a:prstGeom prst="rect">
            <a:avLst/>
          </a:prstGeom>
        </p:spPr>
      </p:pic>
      <p:sp>
        <p:nvSpPr>
          <p:cNvPr id="31" name="TextBox 30">
            <a:extLst>
              <a:ext uri="{FF2B5EF4-FFF2-40B4-BE49-F238E27FC236}">
                <a16:creationId xmlns:a16="http://schemas.microsoft.com/office/drawing/2014/main" id="{7AB68870-9826-A477-A588-32DCF2C0C9BF}"/>
              </a:ext>
            </a:extLst>
          </p:cNvPr>
          <p:cNvSpPr txBox="1"/>
          <p:nvPr/>
        </p:nvSpPr>
        <p:spPr>
          <a:xfrm>
            <a:off x="979734" y="991706"/>
            <a:ext cx="1414170" cy="615746"/>
          </a:xfrm>
          <a:prstGeom prst="rect">
            <a:avLst/>
          </a:prstGeom>
          <a:noFill/>
        </p:spPr>
        <p:txBody>
          <a:bodyPr wrap="none" rtlCol="0">
            <a:spAutoFit/>
          </a:bodyPr>
          <a:lstStyle/>
          <a:p>
            <a:pPr marL="228600" indent="-228600" algn="ctr">
              <a:lnSpc>
                <a:spcPct val="150000"/>
              </a:lnSpc>
              <a:buAutoNum type="arabicPeriod"/>
            </a:pPr>
            <a:r>
              <a:rPr lang="en-US" sz="1200" b="1">
                <a:solidFill>
                  <a:schemeClr val="tx1"/>
                </a:solidFill>
                <a:latin typeface="Be Vietnam Pro" panose="020B0604020202020204" charset="0"/>
              </a:rPr>
              <a:t>Yêu cầu EMR</a:t>
            </a:r>
          </a:p>
          <a:p>
            <a:pPr algn="ctr">
              <a:lnSpc>
                <a:spcPct val="150000"/>
              </a:lnSpc>
            </a:pPr>
            <a:r>
              <a:rPr lang="en-US" sz="1200" b="1">
                <a:solidFill>
                  <a:schemeClr val="tx1"/>
                </a:solidFill>
                <a:latin typeface="Be Vietnam Pro" panose="020B0604020202020204" charset="0"/>
              </a:rPr>
              <a:t>Từ bệnh viện A</a:t>
            </a:r>
          </a:p>
        </p:txBody>
      </p:sp>
      <p:sp>
        <p:nvSpPr>
          <p:cNvPr id="44" name="TextBox 43">
            <a:extLst>
              <a:ext uri="{FF2B5EF4-FFF2-40B4-BE49-F238E27FC236}">
                <a16:creationId xmlns:a16="http://schemas.microsoft.com/office/drawing/2014/main" id="{44FF1715-BBD0-2ADF-809A-512232AFAEFA}"/>
              </a:ext>
            </a:extLst>
          </p:cNvPr>
          <p:cNvSpPr txBox="1"/>
          <p:nvPr/>
        </p:nvSpPr>
        <p:spPr>
          <a:xfrm>
            <a:off x="3569425" y="980933"/>
            <a:ext cx="2097049" cy="615746"/>
          </a:xfrm>
          <a:prstGeom prst="rect">
            <a:avLst/>
          </a:prstGeom>
          <a:noFill/>
        </p:spPr>
        <p:txBody>
          <a:bodyPr wrap="none" rtlCol="0">
            <a:spAutoFit/>
          </a:bodyPr>
          <a:lstStyle/>
          <a:p>
            <a:pPr>
              <a:lnSpc>
                <a:spcPct val="150000"/>
              </a:lnSpc>
            </a:pPr>
            <a:r>
              <a:rPr lang="en-US" sz="1200" b="1">
                <a:solidFill>
                  <a:schemeClr val="tx1"/>
                </a:solidFill>
                <a:latin typeface="Be Vietnam Pro" panose="020B0604020202020204" charset="0"/>
              </a:rPr>
              <a:t>2. Bệnh viện tạo hồ sơ</a:t>
            </a:r>
          </a:p>
          <a:p>
            <a:pPr>
              <a:lnSpc>
                <a:spcPct val="150000"/>
              </a:lnSpc>
            </a:pPr>
            <a:r>
              <a:rPr lang="en-US" sz="1200" b="1">
                <a:solidFill>
                  <a:schemeClr val="tx1"/>
                </a:solidFill>
                <a:latin typeface="Be Vietnam Pro" panose="020B0604020202020204" charset="0"/>
              </a:rPr>
              <a:t>bệnh nhân trên hệ thống.</a:t>
            </a:r>
          </a:p>
        </p:txBody>
      </p:sp>
      <p:grpSp>
        <p:nvGrpSpPr>
          <p:cNvPr id="2" name="Group 1">
            <a:extLst>
              <a:ext uri="{FF2B5EF4-FFF2-40B4-BE49-F238E27FC236}">
                <a16:creationId xmlns:a16="http://schemas.microsoft.com/office/drawing/2014/main" id="{AE2AD791-DDD5-209D-B5D6-D31FBE1DA21D}"/>
              </a:ext>
            </a:extLst>
          </p:cNvPr>
          <p:cNvGrpSpPr/>
          <p:nvPr/>
        </p:nvGrpSpPr>
        <p:grpSpPr>
          <a:xfrm>
            <a:off x="2743898" y="2859171"/>
            <a:ext cx="1828102" cy="2539478"/>
            <a:chOff x="1019636" y="1259142"/>
            <a:chExt cx="1828102" cy="2539478"/>
          </a:xfrm>
        </p:grpSpPr>
        <p:cxnSp>
          <p:nvCxnSpPr>
            <p:cNvPr id="43" name="Straight Arrow Connector 42">
              <a:extLst>
                <a:ext uri="{FF2B5EF4-FFF2-40B4-BE49-F238E27FC236}">
                  <a16:creationId xmlns:a16="http://schemas.microsoft.com/office/drawing/2014/main" id="{319CB416-A622-6223-29E5-2A2918D837D7}"/>
                </a:ext>
              </a:extLst>
            </p:cNvPr>
            <p:cNvCxnSpPr>
              <a:cxnSpLocks/>
            </p:cNvCxnSpPr>
            <p:nvPr/>
          </p:nvCxnSpPr>
          <p:spPr>
            <a:xfrm>
              <a:off x="1019636" y="1360089"/>
              <a:ext cx="1828102" cy="2054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CD07359-E2C0-4316-6937-59796690B5CC}"/>
                </a:ext>
              </a:extLst>
            </p:cNvPr>
            <p:cNvSpPr txBox="1"/>
            <p:nvPr/>
          </p:nvSpPr>
          <p:spPr>
            <a:xfrm rot="2941387">
              <a:off x="488163" y="2298048"/>
              <a:ext cx="2539478" cy="461665"/>
            </a:xfrm>
            <a:prstGeom prst="rect">
              <a:avLst/>
            </a:prstGeom>
            <a:noFill/>
          </p:spPr>
          <p:txBody>
            <a:bodyPr wrap="none" rtlCol="0">
              <a:spAutoFit/>
            </a:bodyPr>
            <a:lstStyle/>
            <a:p>
              <a:pPr algn="ctr"/>
              <a:r>
                <a:rPr lang="en-US" sz="1200" b="1">
                  <a:solidFill>
                    <a:schemeClr val="tx1"/>
                  </a:solidFill>
                  <a:latin typeface="Be Vietnam Pro" panose="020B0604020202020204" charset="0"/>
                </a:rPr>
                <a:t>3. Bệnh nhân được thăm khám </a:t>
              </a:r>
            </a:p>
            <a:p>
              <a:pPr algn="ctr"/>
              <a:r>
                <a:rPr lang="en-US" sz="1200" b="1">
                  <a:solidFill>
                    <a:schemeClr val="tx1"/>
                  </a:solidFill>
                  <a:latin typeface="Be Vietnam Pro" panose="020B0604020202020204" charset="0"/>
                </a:rPr>
                <a:t>bởi bác sĩ</a:t>
              </a:r>
            </a:p>
          </p:txBody>
        </p:sp>
      </p:grpSp>
      <p:cxnSp>
        <p:nvCxnSpPr>
          <p:cNvPr id="57" name="Straight Arrow Connector 56">
            <a:extLst>
              <a:ext uri="{FF2B5EF4-FFF2-40B4-BE49-F238E27FC236}">
                <a16:creationId xmlns:a16="http://schemas.microsoft.com/office/drawing/2014/main" id="{0D1754F3-BBB6-516E-6C49-C57C96A8A166}"/>
              </a:ext>
            </a:extLst>
          </p:cNvPr>
          <p:cNvCxnSpPr/>
          <p:nvPr/>
        </p:nvCxnSpPr>
        <p:spPr>
          <a:xfrm>
            <a:off x="5225659" y="3332104"/>
            <a:ext cx="2209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AEA9016-5433-D796-DCF2-ADE0A5E52445}"/>
              </a:ext>
            </a:extLst>
          </p:cNvPr>
          <p:cNvCxnSpPr>
            <a:cxnSpLocks/>
          </p:cNvCxnSpPr>
          <p:nvPr/>
        </p:nvCxnSpPr>
        <p:spPr>
          <a:xfrm flipV="1">
            <a:off x="5211069" y="1360089"/>
            <a:ext cx="2224046" cy="19659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26A3065-26ED-5DDE-E109-1E0A9B9A63AC}"/>
              </a:ext>
            </a:extLst>
          </p:cNvPr>
          <p:cNvSpPr txBox="1"/>
          <p:nvPr/>
        </p:nvSpPr>
        <p:spPr>
          <a:xfrm>
            <a:off x="5193020" y="3334308"/>
            <a:ext cx="2422458" cy="276999"/>
          </a:xfrm>
          <a:prstGeom prst="rect">
            <a:avLst/>
          </a:prstGeom>
          <a:noFill/>
        </p:spPr>
        <p:txBody>
          <a:bodyPr wrap="none" rtlCol="0">
            <a:spAutoFit/>
          </a:bodyPr>
          <a:lstStyle/>
          <a:p>
            <a:r>
              <a:rPr lang="en-US" sz="1200" b="1">
                <a:solidFill>
                  <a:schemeClr val="tx1"/>
                </a:solidFill>
                <a:latin typeface="Be Vietnam Pro" panose="020B0604020202020204" charset="0"/>
              </a:rPr>
              <a:t>4. Bác sĩ tạo EMR bệnh nhân.</a:t>
            </a:r>
          </a:p>
        </p:txBody>
      </p:sp>
      <p:sp>
        <p:nvSpPr>
          <p:cNvPr id="62" name="TextBox 61">
            <a:extLst>
              <a:ext uri="{FF2B5EF4-FFF2-40B4-BE49-F238E27FC236}">
                <a16:creationId xmlns:a16="http://schemas.microsoft.com/office/drawing/2014/main" id="{D363C2F6-045A-EE87-6BE6-C6EAE491F9F7}"/>
              </a:ext>
            </a:extLst>
          </p:cNvPr>
          <p:cNvSpPr txBox="1"/>
          <p:nvPr/>
        </p:nvSpPr>
        <p:spPr>
          <a:xfrm rot="19150662">
            <a:off x="5009476" y="2218956"/>
            <a:ext cx="2122697" cy="276999"/>
          </a:xfrm>
          <a:prstGeom prst="rect">
            <a:avLst/>
          </a:prstGeom>
          <a:noFill/>
        </p:spPr>
        <p:txBody>
          <a:bodyPr wrap="none" rtlCol="0">
            <a:spAutoFit/>
          </a:bodyPr>
          <a:lstStyle/>
          <a:p>
            <a:r>
              <a:rPr lang="en-US" sz="1200" b="1">
                <a:solidFill>
                  <a:schemeClr val="tx1"/>
                </a:solidFill>
                <a:latin typeface="Be Vietnam Pro" panose="020B0604020202020204" charset="0"/>
              </a:rPr>
              <a:t>5. Bác sĩ request lưu EMR</a:t>
            </a:r>
          </a:p>
        </p:txBody>
      </p:sp>
      <p:sp>
        <p:nvSpPr>
          <p:cNvPr id="63" name="TextBox 62">
            <a:extLst>
              <a:ext uri="{FF2B5EF4-FFF2-40B4-BE49-F238E27FC236}">
                <a16:creationId xmlns:a16="http://schemas.microsoft.com/office/drawing/2014/main" id="{3AF264FD-52CD-67F3-0A22-3A3480B628F1}"/>
              </a:ext>
            </a:extLst>
          </p:cNvPr>
          <p:cNvSpPr txBox="1"/>
          <p:nvPr/>
        </p:nvSpPr>
        <p:spPr>
          <a:xfrm rot="19126152">
            <a:off x="5389853" y="2133619"/>
            <a:ext cx="2456122" cy="461665"/>
          </a:xfrm>
          <a:prstGeom prst="rect">
            <a:avLst/>
          </a:prstGeom>
          <a:noFill/>
        </p:spPr>
        <p:txBody>
          <a:bodyPr wrap="none" rtlCol="0">
            <a:spAutoFit/>
          </a:bodyPr>
          <a:lstStyle/>
          <a:p>
            <a:r>
              <a:rPr lang="en-US" sz="1200" b="1">
                <a:solidFill>
                  <a:schemeClr val="tx1"/>
                </a:solidFill>
                <a:latin typeface="Be Vietnam Pro" panose="020B0604020202020204" charset="0"/>
              </a:rPr>
              <a:t>6. Hệ thống chấp thuận &amp;</a:t>
            </a:r>
          </a:p>
          <a:p>
            <a:r>
              <a:rPr lang="en-US" sz="1200" b="1">
                <a:solidFill>
                  <a:schemeClr val="tx1"/>
                </a:solidFill>
                <a:latin typeface="Be Vietnam Pro" panose="020B0604020202020204" charset="0"/>
              </a:rPr>
              <a:t>Lưu EMR bệnh nhân vào hồ sơ</a:t>
            </a:r>
          </a:p>
        </p:txBody>
      </p:sp>
      <p:pic>
        <p:nvPicPr>
          <p:cNvPr id="5" name="Graphic 4" descr="Hospital outline">
            <a:extLst>
              <a:ext uri="{FF2B5EF4-FFF2-40B4-BE49-F238E27FC236}">
                <a16:creationId xmlns:a16="http://schemas.microsoft.com/office/drawing/2014/main" id="{FC40A506-6826-F4BB-FCF9-7F8123C657A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3548" y="3851912"/>
            <a:ext cx="1126969" cy="1126969"/>
          </a:xfrm>
          <a:prstGeom prst="rect">
            <a:avLst/>
          </a:prstGeom>
        </p:spPr>
      </p:pic>
      <p:grpSp>
        <p:nvGrpSpPr>
          <p:cNvPr id="7" name="Group 6">
            <a:extLst>
              <a:ext uri="{FF2B5EF4-FFF2-40B4-BE49-F238E27FC236}">
                <a16:creationId xmlns:a16="http://schemas.microsoft.com/office/drawing/2014/main" id="{9550DEFA-C0DC-078C-70E0-D05F125CEB28}"/>
              </a:ext>
            </a:extLst>
          </p:cNvPr>
          <p:cNvGrpSpPr/>
          <p:nvPr/>
        </p:nvGrpSpPr>
        <p:grpSpPr>
          <a:xfrm>
            <a:off x="-48987" y="841402"/>
            <a:ext cx="1163795" cy="1183381"/>
            <a:chOff x="-15069" y="1755802"/>
            <a:chExt cx="1163795" cy="1183381"/>
          </a:xfrm>
        </p:grpSpPr>
        <p:grpSp>
          <p:nvGrpSpPr>
            <p:cNvPr id="26" name="Group 25">
              <a:extLst>
                <a:ext uri="{FF2B5EF4-FFF2-40B4-BE49-F238E27FC236}">
                  <a16:creationId xmlns:a16="http://schemas.microsoft.com/office/drawing/2014/main" id="{60729668-4DC4-B0FB-7221-B2F4A45A9720}"/>
                </a:ext>
              </a:extLst>
            </p:cNvPr>
            <p:cNvGrpSpPr/>
            <p:nvPr/>
          </p:nvGrpSpPr>
          <p:grpSpPr>
            <a:xfrm>
              <a:off x="-15069" y="1755802"/>
              <a:ext cx="1163795" cy="805593"/>
              <a:chOff x="5156171" y="2114550"/>
              <a:chExt cx="1320981" cy="914400"/>
            </a:xfrm>
            <a:solidFill>
              <a:schemeClr val="accent1"/>
            </a:solidFill>
          </p:grpSpPr>
          <p:pic>
            <p:nvPicPr>
              <p:cNvPr id="24" name="Graphic 23" descr="Doctor male with solid fill">
                <a:extLst>
                  <a:ext uri="{FF2B5EF4-FFF2-40B4-BE49-F238E27FC236}">
                    <a16:creationId xmlns:a16="http://schemas.microsoft.com/office/drawing/2014/main" id="{13BDF672-9E01-A1AC-BF48-E5426C11C7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62752" y="2114550"/>
                <a:ext cx="914400" cy="914400"/>
              </a:xfrm>
              <a:prstGeom prst="rect">
                <a:avLst/>
              </a:prstGeom>
            </p:spPr>
          </p:pic>
          <p:pic>
            <p:nvPicPr>
              <p:cNvPr id="25" name="Graphic 24" descr="Doctor female with solid fill">
                <a:extLst>
                  <a:ext uri="{FF2B5EF4-FFF2-40B4-BE49-F238E27FC236}">
                    <a16:creationId xmlns:a16="http://schemas.microsoft.com/office/drawing/2014/main" id="{1DB4B498-0CB3-6C5B-414E-F0FF89DFE8D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56171" y="2114550"/>
                <a:ext cx="914400" cy="914400"/>
              </a:xfrm>
              <a:prstGeom prst="rect">
                <a:avLst/>
              </a:prstGeom>
            </p:spPr>
          </p:pic>
        </p:grpSp>
        <p:sp>
          <p:nvSpPr>
            <p:cNvPr id="6" name="TextBox 5">
              <a:extLst>
                <a:ext uri="{FF2B5EF4-FFF2-40B4-BE49-F238E27FC236}">
                  <a16:creationId xmlns:a16="http://schemas.microsoft.com/office/drawing/2014/main" id="{42D9B9F3-5898-0A28-2870-2C6B7CC0F1E0}"/>
                </a:ext>
              </a:extLst>
            </p:cNvPr>
            <p:cNvSpPr txBox="1"/>
            <p:nvPr/>
          </p:nvSpPr>
          <p:spPr>
            <a:xfrm>
              <a:off x="84616" y="2508296"/>
              <a:ext cx="1003801" cy="430887"/>
            </a:xfrm>
            <a:prstGeom prst="rect">
              <a:avLst/>
            </a:prstGeom>
            <a:noFill/>
          </p:spPr>
          <p:txBody>
            <a:bodyPr wrap="none" rtlCol="0">
              <a:spAutoFit/>
            </a:bodyPr>
            <a:lstStyle/>
            <a:p>
              <a:pPr algn="ctr"/>
              <a:r>
                <a:rPr lang="en-US" sz="1100" b="1">
                  <a:solidFill>
                    <a:schemeClr val="tx2"/>
                  </a:solidFill>
                  <a:latin typeface="Be Vietnam Pro" panose="020B0604020202020204" charset="0"/>
                </a:rPr>
                <a:t>Bác sĩ </a:t>
              </a:r>
            </a:p>
            <a:p>
              <a:pPr algn="ctr"/>
              <a:r>
                <a:rPr lang="en-US" sz="1100" b="1">
                  <a:solidFill>
                    <a:schemeClr val="tx2"/>
                  </a:solidFill>
                  <a:latin typeface="Be Vietnam Pro" panose="020B0604020202020204" charset="0"/>
                </a:rPr>
                <a:t>bệnh viện N</a:t>
              </a:r>
            </a:p>
          </p:txBody>
        </p:sp>
      </p:grpSp>
    </p:spTree>
    <p:extLst>
      <p:ext uri="{BB962C8B-B14F-4D97-AF65-F5344CB8AC3E}">
        <p14:creationId xmlns:p14="http://schemas.microsoft.com/office/powerpoint/2010/main" val="3606201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p:nvPr/>
        </p:nvSpPr>
        <p:spPr>
          <a:xfrm>
            <a:off x="6880900" y="-125"/>
            <a:ext cx="1471800" cy="90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txBox="1">
            <a:spLocks noGrp="1"/>
          </p:cNvSpPr>
          <p:nvPr>
            <p:ph type="title"/>
          </p:nvPr>
        </p:nvSpPr>
        <p:spPr>
          <a:xfrm>
            <a:off x="2898913" y="3638600"/>
            <a:ext cx="5717900" cy="96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Conclusion</a:t>
            </a:r>
            <a:endParaRPr dirty="0"/>
          </a:p>
        </p:txBody>
      </p:sp>
      <p:sp>
        <p:nvSpPr>
          <p:cNvPr id="265" name="Google Shape;265;p33"/>
          <p:cNvSpPr txBox="1">
            <a:spLocks noGrp="1"/>
          </p:cNvSpPr>
          <p:nvPr>
            <p:ph type="title" idx="2"/>
          </p:nvPr>
        </p:nvSpPr>
        <p:spPr>
          <a:xfrm>
            <a:off x="7308351" y="2631350"/>
            <a:ext cx="1308487"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67" name="Google Shape;267;p33"/>
          <p:cNvSpPr txBox="1">
            <a:spLocks noGrp="1"/>
          </p:cNvSpPr>
          <p:nvPr>
            <p:ph type="subTitle" idx="1"/>
          </p:nvPr>
        </p:nvSpPr>
        <p:spPr>
          <a:xfrm>
            <a:off x="6880900" y="535000"/>
            <a:ext cx="14718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CSoNet 2023</a:t>
            </a:r>
            <a:endParaRPr dirty="0"/>
          </a:p>
        </p:txBody>
      </p:sp>
    </p:spTree>
    <p:extLst>
      <p:ext uri="{BB962C8B-B14F-4D97-AF65-F5344CB8AC3E}">
        <p14:creationId xmlns:p14="http://schemas.microsoft.com/office/powerpoint/2010/main" val="2402479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4ACB67-2578-3E8B-B16D-48EE2F676559}"/>
              </a:ext>
            </a:extLst>
          </p:cNvPr>
          <p:cNvSpPr>
            <a:spLocks noGrp="1"/>
          </p:cNvSpPr>
          <p:nvPr>
            <p:ph type="sldNum" sz="quarter" idx="10"/>
          </p:nvPr>
        </p:nvSpPr>
        <p:spPr/>
        <p:txBody>
          <a:bodyPr/>
          <a:lstStyle/>
          <a:p>
            <a:fld id="{47FB555B-7D39-44E6-9386-F26A889643DB}" type="slidenum">
              <a:rPr lang="en-US" smtClean="0"/>
              <a:pPr/>
              <a:t>27</a:t>
            </a:fld>
            <a:endParaRPr lang="en-US"/>
          </a:p>
        </p:txBody>
      </p:sp>
      <p:cxnSp>
        <p:nvCxnSpPr>
          <p:cNvPr id="21" name="Google Shape;1255;p41">
            <a:extLst>
              <a:ext uri="{FF2B5EF4-FFF2-40B4-BE49-F238E27FC236}">
                <a16:creationId xmlns:a16="http://schemas.microsoft.com/office/drawing/2014/main" id="{475B0107-2185-BA7C-C393-E2DB66D99E71}"/>
              </a:ext>
            </a:extLst>
          </p:cNvPr>
          <p:cNvCxnSpPr>
            <a:cxnSpLocks/>
            <a:stCxn id="33" idx="0"/>
          </p:cNvCxnSpPr>
          <p:nvPr/>
        </p:nvCxnSpPr>
        <p:spPr>
          <a:xfrm rot="16200000" flipV="1">
            <a:off x="-86829" y="263977"/>
            <a:ext cx="710842" cy="2453049"/>
          </a:xfrm>
          <a:prstGeom prst="bentConnector2">
            <a:avLst/>
          </a:prstGeom>
          <a:noFill/>
          <a:ln w="19050" cap="flat" cmpd="sng">
            <a:solidFill>
              <a:srgbClr val="869FB2"/>
            </a:solidFill>
            <a:prstDash val="solid"/>
            <a:round/>
            <a:headEnd type="triangle" w="med" len="med"/>
            <a:tailEnd type="none" w="med" len="med"/>
          </a:ln>
        </p:spPr>
      </p:cxnSp>
      <p:grpSp>
        <p:nvGrpSpPr>
          <p:cNvPr id="22" name="Google Shape;1257;p41">
            <a:extLst>
              <a:ext uri="{FF2B5EF4-FFF2-40B4-BE49-F238E27FC236}">
                <a16:creationId xmlns:a16="http://schemas.microsoft.com/office/drawing/2014/main" id="{07E43109-33E4-6E35-B8DA-D8139454CF08}"/>
              </a:ext>
            </a:extLst>
          </p:cNvPr>
          <p:cNvGrpSpPr/>
          <p:nvPr/>
        </p:nvGrpSpPr>
        <p:grpSpPr>
          <a:xfrm>
            <a:off x="397835" y="1845923"/>
            <a:ext cx="3957415" cy="2459377"/>
            <a:chOff x="1532422" y="2007880"/>
            <a:chExt cx="3957415" cy="2459377"/>
          </a:xfrm>
          <a:solidFill>
            <a:schemeClr val="accent2">
              <a:lumMod val="75000"/>
            </a:schemeClr>
          </a:solidFill>
        </p:grpSpPr>
        <p:sp>
          <p:nvSpPr>
            <p:cNvPr id="33" name="Google Shape;1256;p41">
              <a:extLst>
                <a:ext uri="{FF2B5EF4-FFF2-40B4-BE49-F238E27FC236}">
                  <a16:creationId xmlns:a16="http://schemas.microsoft.com/office/drawing/2014/main" id="{EACDC1BC-7DD9-3602-892F-9855E258EC5E}"/>
                </a:ext>
              </a:extLst>
            </p:cNvPr>
            <p:cNvSpPr/>
            <p:nvPr/>
          </p:nvSpPr>
          <p:spPr>
            <a:xfrm>
              <a:off x="1532423" y="2007880"/>
              <a:ext cx="2194560" cy="2459377"/>
            </a:xfrm>
            <a:prstGeom prst="rect">
              <a:avLst/>
            </a:prstGeom>
            <a:grpFill/>
            <a:ln>
              <a:solidFill>
                <a:srgbClr val="7F94BF"/>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Be Vietnam Pro" panose="020B0604020202020204" charset="0"/>
                <a:sym typeface="Arial"/>
              </a:endParaRPr>
            </a:p>
          </p:txBody>
        </p:sp>
        <p:cxnSp>
          <p:nvCxnSpPr>
            <p:cNvPr id="34" name="Google Shape;1258;p41">
              <a:extLst>
                <a:ext uri="{FF2B5EF4-FFF2-40B4-BE49-F238E27FC236}">
                  <a16:creationId xmlns:a16="http://schemas.microsoft.com/office/drawing/2014/main" id="{4F5F7856-A612-6CB0-997C-A2F414D9F43E}"/>
                </a:ext>
              </a:extLst>
            </p:cNvPr>
            <p:cNvCxnSpPr>
              <a:cxnSpLocks/>
              <a:stCxn id="33" idx="1"/>
              <a:endCxn id="29" idx="2"/>
            </p:cNvCxnSpPr>
            <p:nvPr/>
          </p:nvCxnSpPr>
          <p:spPr>
            <a:xfrm rot="10800000" flipH="1" flipV="1">
              <a:off x="1532423" y="3237568"/>
              <a:ext cx="3957414" cy="236867"/>
            </a:xfrm>
            <a:prstGeom prst="bentConnector4">
              <a:avLst>
                <a:gd name="adj1" fmla="val -5776"/>
                <a:gd name="adj2" fmla="val 615657"/>
              </a:avLst>
            </a:prstGeom>
            <a:grpFill/>
            <a:ln w="19050" cap="flat" cmpd="sng">
              <a:solidFill>
                <a:srgbClr val="7F95C0"/>
              </a:solidFill>
              <a:prstDash val="solid"/>
              <a:round/>
              <a:headEnd type="none" w="med" len="med"/>
              <a:tailEnd type="triangle" w="med" len="med"/>
            </a:ln>
          </p:spPr>
        </p:cxnSp>
        <p:sp>
          <p:nvSpPr>
            <p:cNvPr id="35" name="Google Shape;1260;p41">
              <a:extLst>
                <a:ext uri="{FF2B5EF4-FFF2-40B4-BE49-F238E27FC236}">
                  <a16:creationId xmlns:a16="http://schemas.microsoft.com/office/drawing/2014/main" id="{45AA3B1C-BD83-78B6-31BE-9C0EC050FA71}"/>
                </a:ext>
              </a:extLst>
            </p:cNvPr>
            <p:cNvSpPr txBox="1"/>
            <p:nvPr/>
          </p:nvSpPr>
          <p:spPr>
            <a:xfrm>
              <a:off x="1904606" y="2253664"/>
              <a:ext cx="1538766" cy="348000"/>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Be Vietnam Pro ExtraLight" panose="020B0604020202020204" charset="0"/>
                  <a:ea typeface="Fira Sans Extra Condensed Medium"/>
                  <a:cs typeface="Fira Sans Extra Condensed Medium"/>
                  <a:sym typeface="Fira Sans Extra Condensed Medium"/>
                </a:rPr>
                <a:t>Conclusion</a:t>
              </a:r>
              <a:endParaRPr kumimoji="0" sz="1800" b="1" i="0" u="none" strike="noStrike" kern="0" cap="none" spc="0" normalizeH="0" baseline="0" noProof="0" dirty="0">
                <a:ln>
                  <a:noFill/>
                </a:ln>
                <a:solidFill>
                  <a:srgbClr val="FFFFFF"/>
                </a:solidFill>
                <a:effectLst/>
                <a:uLnTx/>
                <a:uFillTx/>
                <a:latin typeface="Be Vietnam Pro ExtraLight" panose="020B0604020202020204" charset="0"/>
                <a:ea typeface="Fira Sans Extra Condensed Medium"/>
                <a:cs typeface="Fira Sans Extra Condensed Medium"/>
                <a:sym typeface="Fira Sans Extra Condensed Medium"/>
              </a:endParaRPr>
            </a:p>
          </p:txBody>
        </p:sp>
        <p:sp>
          <p:nvSpPr>
            <p:cNvPr id="36" name="Google Shape;1261;p41">
              <a:extLst>
                <a:ext uri="{FF2B5EF4-FFF2-40B4-BE49-F238E27FC236}">
                  <a16:creationId xmlns:a16="http://schemas.microsoft.com/office/drawing/2014/main" id="{BC2A938E-3A1F-B0F1-E0DD-B68A8701193A}"/>
                </a:ext>
              </a:extLst>
            </p:cNvPr>
            <p:cNvSpPr txBox="1"/>
            <p:nvPr/>
          </p:nvSpPr>
          <p:spPr>
            <a:xfrm>
              <a:off x="1532422" y="2620628"/>
              <a:ext cx="2194562" cy="1846629"/>
            </a:xfrm>
            <a:prstGeom prst="rect">
              <a:avLst/>
            </a:prstGeom>
            <a:grp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Be Vietnam Pro" panose="020B0604020202020204" charset="0"/>
                  <a:ea typeface="Roboto"/>
                  <a:cs typeface="Roboto"/>
                  <a:sym typeface="Roboto"/>
                </a:rPr>
                <a:t>Propose MIDAS system integrated Decentralized identity management solution, BIDI scheme, enhancing the capabilities of the healthcare by overcoming traditional barriers to data management and access</a:t>
              </a:r>
              <a:endParaRPr kumimoji="0" sz="1200" b="0" i="0" u="none" strike="noStrike" kern="0" cap="none" spc="0" normalizeH="0" baseline="0" noProof="0" dirty="0">
                <a:ln>
                  <a:noFill/>
                </a:ln>
                <a:solidFill>
                  <a:srgbClr val="FFFFFF"/>
                </a:solidFill>
                <a:effectLst/>
                <a:uLnTx/>
                <a:uFillTx/>
                <a:latin typeface="Be Vietnam Pro" panose="020B0604020202020204" charset="0"/>
                <a:ea typeface="Roboto"/>
                <a:cs typeface="Roboto"/>
                <a:sym typeface="Roboto"/>
              </a:endParaRPr>
            </a:p>
          </p:txBody>
        </p:sp>
      </p:grpSp>
      <p:grpSp>
        <p:nvGrpSpPr>
          <p:cNvPr id="23" name="Google Shape;1262;p41">
            <a:extLst>
              <a:ext uri="{FF2B5EF4-FFF2-40B4-BE49-F238E27FC236}">
                <a16:creationId xmlns:a16="http://schemas.microsoft.com/office/drawing/2014/main" id="{CC889738-E635-FAC2-1957-8AFD34DB23A6}"/>
              </a:ext>
            </a:extLst>
          </p:cNvPr>
          <p:cNvGrpSpPr/>
          <p:nvPr/>
        </p:nvGrpSpPr>
        <p:grpSpPr>
          <a:xfrm>
            <a:off x="3519898" y="1135079"/>
            <a:ext cx="3839654" cy="2177400"/>
            <a:chOff x="3723549" y="1410388"/>
            <a:chExt cx="3839654" cy="2177400"/>
          </a:xfrm>
        </p:grpSpPr>
        <p:sp>
          <p:nvSpPr>
            <p:cNvPr id="29" name="Google Shape;1259;p41">
              <a:extLst>
                <a:ext uri="{FF2B5EF4-FFF2-40B4-BE49-F238E27FC236}">
                  <a16:creationId xmlns:a16="http://schemas.microsoft.com/office/drawing/2014/main" id="{A6E684D4-22A2-0B4B-CD7E-39FED0750518}"/>
                </a:ext>
              </a:extLst>
            </p:cNvPr>
            <p:cNvSpPr/>
            <p:nvPr/>
          </p:nvSpPr>
          <p:spPr>
            <a:xfrm>
              <a:off x="3723551" y="1919188"/>
              <a:ext cx="1670700" cy="16686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0" name="Google Shape;1263;p41">
              <a:extLst>
                <a:ext uri="{FF2B5EF4-FFF2-40B4-BE49-F238E27FC236}">
                  <a16:creationId xmlns:a16="http://schemas.microsoft.com/office/drawing/2014/main" id="{629B3D73-592F-81FA-A693-F0E74EBAF493}"/>
                </a:ext>
              </a:extLst>
            </p:cNvPr>
            <p:cNvCxnSpPr>
              <a:cxnSpLocks/>
              <a:stCxn id="29" idx="1"/>
              <a:endCxn id="25" idx="0"/>
            </p:cNvCxnSpPr>
            <p:nvPr/>
          </p:nvCxnSpPr>
          <p:spPr>
            <a:xfrm rot="10800000" flipH="1">
              <a:off x="3723550" y="1410388"/>
              <a:ext cx="3839653" cy="1343101"/>
            </a:xfrm>
            <a:prstGeom prst="bentConnector4">
              <a:avLst>
                <a:gd name="adj1" fmla="val -5954"/>
                <a:gd name="adj2" fmla="val 117020"/>
              </a:avLst>
            </a:prstGeom>
            <a:noFill/>
            <a:ln w="19050" cap="flat" cmpd="sng">
              <a:solidFill>
                <a:srgbClr val="4A6482"/>
              </a:solidFill>
              <a:prstDash val="solid"/>
              <a:round/>
              <a:headEnd type="none" w="med" len="med"/>
              <a:tailEnd type="triangle" w="med" len="med"/>
            </a:ln>
          </p:spPr>
        </p:cxnSp>
        <p:sp>
          <p:nvSpPr>
            <p:cNvPr id="32" name="Google Shape;1266;p41">
              <a:extLst>
                <a:ext uri="{FF2B5EF4-FFF2-40B4-BE49-F238E27FC236}">
                  <a16:creationId xmlns:a16="http://schemas.microsoft.com/office/drawing/2014/main" id="{9C19144A-AC8B-FF5F-3E55-46176A1D79E7}"/>
                </a:ext>
              </a:extLst>
            </p:cNvPr>
            <p:cNvSpPr txBox="1"/>
            <p:nvPr/>
          </p:nvSpPr>
          <p:spPr>
            <a:xfrm>
              <a:off x="3723549" y="2475606"/>
              <a:ext cx="1670700" cy="62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Be Vietnam Pro" panose="020B0604020202020204" charset="0"/>
                  <a:ea typeface="Roboto"/>
                  <a:cs typeface="Roboto"/>
                  <a:sym typeface="Roboto"/>
                </a:rPr>
                <a:t>Implement the system on a test network comprised of several blockchain platforms</a:t>
              </a:r>
            </a:p>
          </p:txBody>
        </p:sp>
      </p:grpSp>
      <p:grpSp>
        <p:nvGrpSpPr>
          <p:cNvPr id="24" name="Google Shape;1267;p41">
            <a:extLst>
              <a:ext uri="{FF2B5EF4-FFF2-40B4-BE49-F238E27FC236}">
                <a16:creationId xmlns:a16="http://schemas.microsoft.com/office/drawing/2014/main" id="{1E50977E-9FC1-04A4-9CE3-2435088AD844}"/>
              </a:ext>
            </a:extLst>
          </p:cNvPr>
          <p:cNvGrpSpPr/>
          <p:nvPr/>
        </p:nvGrpSpPr>
        <p:grpSpPr>
          <a:xfrm>
            <a:off x="6262273" y="1135078"/>
            <a:ext cx="3487050" cy="2925001"/>
            <a:chOff x="5914674" y="1410387"/>
            <a:chExt cx="3487050" cy="2925001"/>
          </a:xfrm>
          <a:solidFill>
            <a:srgbClr val="C84F5B"/>
          </a:solidFill>
        </p:grpSpPr>
        <p:sp>
          <p:nvSpPr>
            <p:cNvPr id="25" name="Google Shape;1264;p41">
              <a:extLst>
                <a:ext uri="{FF2B5EF4-FFF2-40B4-BE49-F238E27FC236}">
                  <a16:creationId xmlns:a16="http://schemas.microsoft.com/office/drawing/2014/main" id="{9E9EA87B-C194-F1F4-C630-FBA2F7986CE4}"/>
                </a:ext>
              </a:extLst>
            </p:cNvPr>
            <p:cNvSpPr/>
            <p:nvPr/>
          </p:nvSpPr>
          <p:spPr>
            <a:xfrm>
              <a:off x="5914674" y="1410387"/>
              <a:ext cx="2194560" cy="2302389"/>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26" name="Google Shape;1268;p41">
              <a:extLst>
                <a:ext uri="{FF2B5EF4-FFF2-40B4-BE49-F238E27FC236}">
                  <a16:creationId xmlns:a16="http://schemas.microsoft.com/office/drawing/2014/main" id="{A56DE376-28C3-EDA6-E43A-554D86B1AD89}"/>
                </a:ext>
              </a:extLst>
            </p:cNvPr>
            <p:cNvCxnSpPr>
              <a:cxnSpLocks/>
              <a:stCxn id="25" idx="2"/>
            </p:cNvCxnSpPr>
            <p:nvPr/>
          </p:nvCxnSpPr>
          <p:spPr>
            <a:xfrm rot="16200000" flipH="1">
              <a:off x="7895533" y="2829197"/>
              <a:ext cx="622612" cy="2389770"/>
            </a:xfrm>
            <a:prstGeom prst="bentConnector2">
              <a:avLst/>
            </a:prstGeom>
            <a:grpFill/>
            <a:ln w="19050" cap="flat" cmpd="sng">
              <a:solidFill>
                <a:srgbClr val="C84F5B"/>
              </a:solidFill>
              <a:prstDash val="solid"/>
              <a:round/>
              <a:headEnd type="none" w="med" len="med"/>
              <a:tailEnd type="none" w="med" len="med"/>
            </a:ln>
          </p:spPr>
        </p:cxnSp>
        <p:sp>
          <p:nvSpPr>
            <p:cNvPr id="28" name="Google Shape;1270;p41">
              <a:extLst>
                <a:ext uri="{FF2B5EF4-FFF2-40B4-BE49-F238E27FC236}">
                  <a16:creationId xmlns:a16="http://schemas.microsoft.com/office/drawing/2014/main" id="{C4B60FF5-ED09-22CC-96F5-32D4AFE08C5D}"/>
                </a:ext>
              </a:extLst>
            </p:cNvPr>
            <p:cNvSpPr txBox="1"/>
            <p:nvPr/>
          </p:nvSpPr>
          <p:spPr>
            <a:xfrm>
              <a:off x="5914675" y="1819980"/>
              <a:ext cx="2194559" cy="1892796"/>
            </a:xfrm>
            <a:prstGeom prst="rect">
              <a:avLst/>
            </a:prstGeom>
            <a:grpFill/>
            <a:ln>
              <a:noFill/>
            </a:ln>
          </p:spPr>
          <p:txBody>
            <a:bodyPr spcFirstLastPara="1" wrap="square" lIns="91425" tIns="91425" rIns="91425" bIns="91425"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marR="0" lvl="0" indent="-171450" algn="ctr" defTabSz="914400" rtl="0" eaLnBrk="1" fontAlgn="auto" latinLnBrk="0" hangingPunct="1">
                <a:lnSpc>
                  <a:spcPct val="100000"/>
                </a:lnSpc>
                <a:spcBef>
                  <a:spcPts val="600"/>
                </a:spcBef>
                <a:spcAft>
                  <a:spcPts val="0"/>
                </a:spcAft>
                <a:buClr>
                  <a:schemeClr val="accent6"/>
                </a:buClr>
                <a:buSzPct val="150000"/>
                <a:buFont typeface="Arial" panose="020B0604020202020204" pitchFamily="34" charset="0"/>
                <a:buChar char="•"/>
                <a:tabLst/>
                <a:defRPr/>
              </a:pPr>
              <a:r>
                <a:rPr kumimoji="0" lang="en-US" sz="1200" b="0" i="0" u="none" strike="noStrike" kern="0" cap="none" spc="0" normalizeH="0" baseline="0" noProof="0" dirty="0">
                  <a:ln>
                    <a:noFill/>
                  </a:ln>
                  <a:solidFill>
                    <a:schemeClr val="accent6"/>
                  </a:solidFill>
                  <a:effectLst/>
                  <a:uLnTx/>
                  <a:uFillTx/>
                  <a:latin typeface="Be Vietnam Pro" panose="020B0604020202020204" charset="0"/>
                  <a:ea typeface="Roboto"/>
                  <a:cs typeface="Roboto"/>
                  <a:sym typeface="Roboto"/>
                </a:rPr>
                <a:t>Enhance system performance</a:t>
              </a:r>
            </a:p>
            <a:p>
              <a:pPr marL="171450" marR="0" lvl="0" indent="-171450" algn="ctr" defTabSz="914400" rtl="0" eaLnBrk="1" fontAlgn="auto" latinLnBrk="0" hangingPunct="1">
                <a:lnSpc>
                  <a:spcPct val="100000"/>
                </a:lnSpc>
                <a:spcBef>
                  <a:spcPts val="600"/>
                </a:spcBef>
                <a:spcAft>
                  <a:spcPts val="0"/>
                </a:spcAft>
                <a:buClr>
                  <a:schemeClr val="accent6"/>
                </a:buClr>
                <a:buSzPct val="150000"/>
                <a:buFont typeface="Arial" panose="020B0604020202020204" pitchFamily="34" charset="0"/>
                <a:buChar char="•"/>
                <a:tabLst/>
                <a:defRPr/>
              </a:pPr>
              <a:r>
                <a:rPr kumimoji="0" lang="en-US" sz="1200" b="0" i="0" u="none" strike="noStrike" kern="0" cap="none" spc="0" normalizeH="0" baseline="0" noProof="0" dirty="0">
                  <a:ln>
                    <a:noFill/>
                  </a:ln>
                  <a:solidFill>
                    <a:schemeClr val="accent6"/>
                  </a:solidFill>
                  <a:effectLst/>
                  <a:uLnTx/>
                  <a:uFillTx/>
                  <a:latin typeface="Be Vietnam Pro" panose="020B0604020202020204" charset="0"/>
                  <a:ea typeface="Roboto"/>
                  <a:cs typeface="Roboto"/>
                  <a:sym typeface="Roboto"/>
                </a:rPr>
                <a:t>Minimize latency and cost</a:t>
              </a:r>
            </a:p>
            <a:p>
              <a:pPr marL="171450" marR="0" lvl="0" indent="-171450" algn="ctr" defTabSz="914400" rtl="0" eaLnBrk="1" fontAlgn="auto" latinLnBrk="0" hangingPunct="1">
                <a:lnSpc>
                  <a:spcPct val="100000"/>
                </a:lnSpc>
                <a:spcBef>
                  <a:spcPts val="600"/>
                </a:spcBef>
                <a:spcAft>
                  <a:spcPts val="0"/>
                </a:spcAft>
                <a:buClr>
                  <a:schemeClr val="accent6"/>
                </a:buClr>
                <a:buSzPct val="150000"/>
                <a:buFont typeface="Arial" panose="020B0604020202020204" pitchFamily="34" charset="0"/>
                <a:buChar char="•"/>
                <a:tabLst/>
                <a:defRPr/>
              </a:pPr>
              <a:r>
                <a:rPr kumimoji="0" lang="en-US" sz="1200" b="0" i="0" u="none" strike="noStrike" kern="0" cap="none" spc="0" normalizeH="0" baseline="0" noProof="0" dirty="0">
                  <a:ln>
                    <a:noFill/>
                  </a:ln>
                  <a:solidFill>
                    <a:schemeClr val="accent6"/>
                  </a:solidFill>
                  <a:effectLst/>
                  <a:uLnTx/>
                  <a:uFillTx/>
                  <a:latin typeface="Be Vietnam Pro" panose="020B0604020202020204" charset="0"/>
                  <a:ea typeface="Roboto"/>
                  <a:cs typeface="Roboto"/>
                  <a:sym typeface="Roboto"/>
                </a:rPr>
                <a:t>Fortify the privacy and security measures surrounding medical data</a:t>
              </a:r>
              <a:endParaRPr kumimoji="0" sz="1200" b="0" i="0" u="none" strike="noStrike" kern="0" cap="none" spc="0" normalizeH="0" baseline="0" noProof="0" dirty="0">
                <a:ln>
                  <a:noFill/>
                </a:ln>
                <a:solidFill>
                  <a:schemeClr val="accent6"/>
                </a:solidFill>
                <a:effectLst/>
                <a:uLnTx/>
                <a:uFillTx/>
                <a:latin typeface="Be Vietnam Pro" panose="020B0604020202020204" charset="0"/>
                <a:ea typeface="Roboto"/>
                <a:cs typeface="Roboto"/>
                <a:sym typeface="Roboto"/>
              </a:endParaRPr>
            </a:p>
          </p:txBody>
        </p:sp>
        <p:sp>
          <p:nvSpPr>
            <p:cNvPr id="27" name="Google Shape;1269;p41">
              <a:extLst>
                <a:ext uri="{FF2B5EF4-FFF2-40B4-BE49-F238E27FC236}">
                  <a16:creationId xmlns:a16="http://schemas.microsoft.com/office/drawing/2014/main" id="{AD08E5A1-EE78-4C90-FF91-1BDE035D56D3}"/>
                </a:ext>
              </a:extLst>
            </p:cNvPr>
            <p:cNvSpPr txBox="1"/>
            <p:nvPr/>
          </p:nvSpPr>
          <p:spPr>
            <a:xfrm>
              <a:off x="6182697" y="1610046"/>
              <a:ext cx="1658514" cy="348000"/>
            </a:xfrm>
            <a:prstGeom prst="rect">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1" i="0" u="none" strike="noStrike" kern="0" cap="none" spc="0" normalizeH="0" baseline="0" noProof="0" dirty="0">
                  <a:ln>
                    <a:noFill/>
                  </a:ln>
                  <a:solidFill>
                    <a:srgbClr val="FFFFFF"/>
                  </a:solidFill>
                  <a:effectLst/>
                  <a:uLnTx/>
                  <a:uFillTx/>
                  <a:latin typeface="Be Vietnam Pro ExtraLight" panose="020B0604020202020204" charset="0"/>
                  <a:ea typeface="Fira Sans Extra Condensed Medium"/>
                  <a:cs typeface="Fira Sans Extra Condensed Medium"/>
                  <a:sym typeface="Fira Sans Extra Condensed Medium"/>
                </a:rPr>
                <a:t>Future works</a:t>
              </a:r>
              <a:endParaRPr kumimoji="0" sz="1800" b="1" i="0" u="none" strike="noStrike" kern="0" cap="none" spc="0" normalizeH="0" baseline="0" noProof="0" dirty="0">
                <a:ln>
                  <a:noFill/>
                </a:ln>
                <a:solidFill>
                  <a:srgbClr val="FFFFFF"/>
                </a:solidFill>
                <a:effectLst/>
                <a:uLnTx/>
                <a:uFillTx/>
                <a:latin typeface="Be Vietnam Pro ExtraLight" panose="020B0604020202020204" charset="0"/>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1185309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4B68BAD-3CFA-38E8-ACF0-7A20CFD1F079}"/>
              </a:ext>
            </a:extLst>
          </p:cNvPr>
          <p:cNvSpPr>
            <a:spLocks noGrp="1"/>
          </p:cNvSpPr>
          <p:nvPr>
            <p:ph type="sldNum" sz="quarter" idx="10"/>
          </p:nvPr>
        </p:nvSpPr>
        <p:spPr/>
        <p:txBody>
          <a:bodyPr/>
          <a:lstStyle/>
          <a:p>
            <a:fld id="{47FB555B-7D39-44E6-9386-F26A889643DB}" type="slidenum">
              <a:rPr lang="en-US" smtClean="0"/>
              <a:pPr/>
              <a:t>28</a:t>
            </a:fld>
            <a:endParaRPr lang="en-US"/>
          </a:p>
        </p:txBody>
      </p:sp>
      <p:pic>
        <p:nvPicPr>
          <p:cNvPr id="6" name="Google Shape;798;p56">
            <a:extLst>
              <a:ext uri="{FF2B5EF4-FFF2-40B4-BE49-F238E27FC236}">
                <a16:creationId xmlns:a16="http://schemas.microsoft.com/office/drawing/2014/main" id="{78C3593E-1C25-174B-9E8D-FD4E084B8AED}"/>
              </a:ext>
            </a:extLst>
          </p:cNvPr>
          <p:cNvPicPr preferRelativeResize="0"/>
          <p:nvPr/>
        </p:nvPicPr>
        <p:blipFill rotWithShape="1">
          <a:blip r:embed="rId2">
            <a:alphaModFix/>
          </a:blip>
          <a:srcRect t="16547" b="16540"/>
          <a:stretch/>
        </p:blipFill>
        <p:spPr>
          <a:xfrm>
            <a:off x="4976280" y="1274658"/>
            <a:ext cx="3873559" cy="2425191"/>
          </a:xfrm>
          <a:prstGeom prst="rect">
            <a:avLst/>
          </a:prstGeom>
          <a:noFill/>
          <a:ln w="28575">
            <a:solidFill>
              <a:srgbClr val="DDE6F7"/>
            </a:solidFill>
          </a:ln>
        </p:spPr>
      </p:pic>
      <p:sp>
        <p:nvSpPr>
          <p:cNvPr id="7" name="Google Shape;464;p49">
            <a:extLst>
              <a:ext uri="{FF2B5EF4-FFF2-40B4-BE49-F238E27FC236}">
                <a16:creationId xmlns:a16="http://schemas.microsoft.com/office/drawing/2014/main" id="{8D73EEA5-6309-441D-1101-ECE19EDD11D1}"/>
              </a:ext>
            </a:extLst>
          </p:cNvPr>
          <p:cNvSpPr txBox="1">
            <a:spLocks/>
          </p:cNvSpPr>
          <p:nvPr/>
        </p:nvSpPr>
        <p:spPr>
          <a:xfrm>
            <a:off x="627396" y="944500"/>
            <a:ext cx="4284000" cy="32197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 Vietnam Pro"/>
              <a:buNone/>
              <a:defRPr sz="3000" b="0" i="0" u="none" strike="noStrike" cap="none">
                <a:solidFill>
                  <a:schemeClr val="dk1"/>
                </a:solidFill>
                <a:latin typeface="Be Vietnam Pro"/>
                <a:ea typeface="Be Vietnam Pro"/>
                <a:cs typeface="Be Vietnam Pro"/>
                <a:sym typeface="Be Vietnam Pro"/>
              </a:defRPr>
            </a:lvl1pPr>
            <a:lvl2pPr marR="0" lvl="1" algn="l" rtl="0">
              <a:lnSpc>
                <a:spcPct val="100000"/>
              </a:lnSpc>
              <a:spcBef>
                <a:spcPts val="0"/>
              </a:spcBef>
              <a:spcAft>
                <a:spcPts val="0"/>
              </a:spcAft>
              <a:buClr>
                <a:schemeClr val="dk1"/>
              </a:buClr>
              <a:buSzPts val="3500"/>
              <a:buFont typeface="Be Vietnam Pro"/>
              <a:buNone/>
              <a:defRPr sz="3500" b="0" i="0" u="none" strike="noStrike" cap="none">
                <a:solidFill>
                  <a:schemeClr val="dk1"/>
                </a:solidFill>
                <a:latin typeface="Be Vietnam Pro"/>
                <a:ea typeface="Be Vietnam Pro"/>
                <a:cs typeface="Be Vietnam Pro"/>
                <a:sym typeface="Be Vietnam Pro"/>
              </a:defRPr>
            </a:lvl2pPr>
            <a:lvl3pPr marR="0" lvl="2" algn="l" rtl="0">
              <a:lnSpc>
                <a:spcPct val="100000"/>
              </a:lnSpc>
              <a:spcBef>
                <a:spcPts val="0"/>
              </a:spcBef>
              <a:spcAft>
                <a:spcPts val="0"/>
              </a:spcAft>
              <a:buClr>
                <a:schemeClr val="dk1"/>
              </a:buClr>
              <a:buSzPts val="3500"/>
              <a:buFont typeface="Be Vietnam Pro"/>
              <a:buNone/>
              <a:defRPr sz="3500" b="0" i="0" u="none" strike="noStrike" cap="none">
                <a:solidFill>
                  <a:schemeClr val="dk1"/>
                </a:solidFill>
                <a:latin typeface="Be Vietnam Pro"/>
                <a:ea typeface="Be Vietnam Pro"/>
                <a:cs typeface="Be Vietnam Pro"/>
                <a:sym typeface="Be Vietnam Pro"/>
              </a:defRPr>
            </a:lvl3pPr>
            <a:lvl4pPr marR="0" lvl="3" algn="l" rtl="0">
              <a:lnSpc>
                <a:spcPct val="100000"/>
              </a:lnSpc>
              <a:spcBef>
                <a:spcPts val="0"/>
              </a:spcBef>
              <a:spcAft>
                <a:spcPts val="0"/>
              </a:spcAft>
              <a:buClr>
                <a:schemeClr val="dk1"/>
              </a:buClr>
              <a:buSzPts val="3500"/>
              <a:buFont typeface="Be Vietnam Pro"/>
              <a:buNone/>
              <a:defRPr sz="3500" b="0" i="0" u="none" strike="noStrike" cap="none">
                <a:solidFill>
                  <a:schemeClr val="dk1"/>
                </a:solidFill>
                <a:latin typeface="Be Vietnam Pro"/>
                <a:ea typeface="Be Vietnam Pro"/>
                <a:cs typeface="Be Vietnam Pro"/>
                <a:sym typeface="Be Vietnam Pro"/>
              </a:defRPr>
            </a:lvl4pPr>
            <a:lvl5pPr marR="0" lvl="4" algn="l" rtl="0">
              <a:lnSpc>
                <a:spcPct val="100000"/>
              </a:lnSpc>
              <a:spcBef>
                <a:spcPts val="0"/>
              </a:spcBef>
              <a:spcAft>
                <a:spcPts val="0"/>
              </a:spcAft>
              <a:buClr>
                <a:schemeClr val="dk1"/>
              </a:buClr>
              <a:buSzPts val="3500"/>
              <a:buFont typeface="Be Vietnam Pro"/>
              <a:buNone/>
              <a:defRPr sz="3500" b="0" i="0" u="none" strike="noStrike" cap="none">
                <a:solidFill>
                  <a:schemeClr val="dk1"/>
                </a:solidFill>
                <a:latin typeface="Be Vietnam Pro"/>
                <a:ea typeface="Be Vietnam Pro"/>
                <a:cs typeface="Be Vietnam Pro"/>
                <a:sym typeface="Be Vietnam Pro"/>
              </a:defRPr>
            </a:lvl5pPr>
            <a:lvl6pPr marR="0" lvl="5" algn="l" rtl="0">
              <a:lnSpc>
                <a:spcPct val="100000"/>
              </a:lnSpc>
              <a:spcBef>
                <a:spcPts val="0"/>
              </a:spcBef>
              <a:spcAft>
                <a:spcPts val="0"/>
              </a:spcAft>
              <a:buClr>
                <a:schemeClr val="dk1"/>
              </a:buClr>
              <a:buSzPts val="3500"/>
              <a:buFont typeface="Be Vietnam Pro"/>
              <a:buNone/>
              <a:defRPr sz="3500" b="0" i="0" u="none" strike="noStrike" cap="none">
                <a:solidFill>
                  <a:schemeClr val="dk1"/>
                </a:solidFill>
                <a:latin typeface="Be Vietnam Pro"/>
                <a:ea typeface="Be Vietnam Pro"/>
                <a:cs typeface="Be Vietnam Pro"/>
                <a:sym typeface="Be Vietnam Pro"/>
              </a:defRPr>
            </a:lvl6pPr>
            <a:lvl7pPr marR="0" lvl="6" algn="l" rtl="0">
              <a:lnSpc>
                <a:spcPct val="100000"/>
              </a:lnSpc>
              <a:spcBef>
                <a:spcPts val="0"/>
              </a:spcBef>
              <a:spcAft>
                <a:spcPts val="0"/>
              </a:spcAft>
              <a:buClr>
                <a:schemeClr val="dk1"/>
              </a:buClr>
              <a:buSzPts val="3500"/>
              <a:buFont typeface="Be Vietnam Pro"/>
              <a:buNone/>
              <a:defRPr sz="3500" b="0" i="0" u="none" strike="noStrike" cap="none">
                <a:solidFill>
                  <a:schemeClr val="dk1"/>
                </a:solidFill>
                <a:latin typeface="Be Vietnam Pro"/>
                <a:ea typeface="Be Vietnam Pro"/>
                <a:cs typeface="Be Vietnam Pro"/>
                <a:sym typeface="Be Vietnam Pro"/>
              </a:defRPr>
            </a:lvl7pPr>
            <a:lvl8pPr marR="0" lvl="7" algn="l" rtl="0">
              <a:lnSpc>
                <a:spcPct val="100000"/>
              </a:lnSpc>
              <a:spcBef>
                <a:spcPts val="0"/>
              </a:spcBef>
              <a:spcAft>
                <a:spcPts val="0"/>
              </a:spcAft>
              <a:buClr>
                <a:schemeClr val="dk1"/>
              </a:buClr>
              <a:buSzPts val="3500"/>
              <a:buFont typeface="Be Vietnam Pro"/>
              <a:buNone/>
              <a:defRPr sz="3500" b="0" i="0" u="none" strike="noStrike" cap="none">
                <a:solidFill>
                  <a:schemeClr val="dk1"/>
                </a:solidFill>
                <a:latin typeface="Be Vietnam Pro"/>
                <a:ea typeface="Be Vietnam Pro"/>
                <a:cs typeface="Be Vietnam Pro"/>
                <a:sym typeface="Be Vietnam Pro"/>
              </a:defRPr>
            </a:lvl8pPr>
            <a:lvl9pPr marR="0" lvl="8" algn="l" rtl="0">
              <a:lnSpc>
                <a:spcPct val="100000"/>
              </a:lnSpc>
              <a:spcBef>
                <a:spcPts val="0"/>
              </a:spcBef>
              <a:spcAft>
                <a:spcPts val="0"/>
              </a:spcAft>
              <a:buClr>
                <a:schemeClr val="dk1"/>
              </a:buClr>
              <a:buSzPts val="3500"/>
              <a:buFont typeface="Be Vietnam Pro"/>
              <a:buNone/>
              <a:defRPr sz="3500" b="0" i="0" u="none" strike="noStrike" cap="none">
                <a:solidFill>
                  <a:schemeClr val="dk1"/>
                </a:solidFill>
                <a:latin typeface="Be Vietnam Pro"/>
                <a:ea typeface="Be Vietnam Pro"/>
                <a:cs typeface="Be Vietnam Pro"/>
                <a:sym typeface="Be Vietnam Pro"/>
              </a:defRPr>
            </a:lvl9pPr>
          </a:lstStyle>
          <a:p>
            <a:r>
              <a:rPr lang="en-US" sz="6600" dirty="0"/>
              <a:t>Thank you for listening</a:t>
            </a:r>
          </a:p>
        </p:txBody>
      </p:sp>
      <p:sp>
        <p:nvSpPr>
          <p:cNvPr id="8" name="Google Shape;263;p33">
            <a:extLst>
              <a:ext uri="{FF2B5EF4-FFF2-40B4-BE49-F238E27FC236}">
                <a16:creationId xmlns:a16="http://schemas.microsoft.com/office/drawing/2014/main" id="{0024A686-725E-F636-C429-37836C55A098}"/>
              </a:ext>
            </a:extLst>
          </p:cNvPr>
          <p:cNvSpPr/>
          <p:nvPr/>
        </p:nvSpPr>
        <p:spPr>
          <a:xfrm>
            <a:off x="627396" y="-125"/>
            <a:ext cx="1471800" cy="90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7;p33">
            <a:extLst>
              <a:ext uri="{FF2B5EF4-FFF2-40B4-BE49-F238E27FC236}">
                <a16:creationId xmlns:a16="http://schemas.microsoft.com/office/drawing/2014/main" id="{B14D2C9B-8C7E-4688-A5E4-91F6553A7220}"/>
              </a:ext>
            </a:extLst>
          </p:cNvPr>
          <p:cNvSpPr txBox="1">
            <a:spLocks noGrp="1"/>
          </p:cNvSpPr>
          <p:nvPr>
            <p:ph type="subTitle" idx="1"/>
          </p:nvPr>
        </p:nvSpPr>
        <p:spPr>
          <a:xfrm>
            <a:off x="627396" y="535000"/>
            <a:ext cx="14718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6"/>
                </a:solidFill>
              </a:rPr>
              <a:t>ICIT2023</a:t>
            </a:r>
            <a:endParaRPr dirty="0">
              <a:solidFill>
                <a:schemeClr val="accent6"/>
              </a:solidFill>
            </a:endParaRPr>
          </a:p>
        </p:txBody>
      </p:sp>
    </p:spTree>
    <p:extLst>
      <p:ext uri="{BB962C8B-B14F-4D97-AF65-F5344CB8AC3E}">
        <p14:creationId xmlns:p14="http://schemas.microsoft.com/office/powerpoint/2010/main" val="323418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p:nvPr/>
        </p:nvSpPr>
        <p:spPr>
          <a:xfrm>
            <a:off x="6880900" y="-125"/>
            <a:ext cx="1471800" cy="90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txBox="1">
            <a:spLocks noGrp="1"/>
          </p:cNvSpPr>
          <p:nvPr>
            <p:ph type="title"/>
          </p:nvPr>
        </p:nvSpPr>
        <p:spPr>
          <a:xfrm>
            <a:off x="4496101" y="3638600"/>
            <a:ext cx="4120712" cy="96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Introduction</a:t>
            </a:r>
            <a:endParaRPr dirty="0"/>
          </a:p>
        </p:txBody>
      </p:sp>
      <p:sp>
        <p:nvSpPr>
          <p:cNvPr id="265" name="Google Shape;265;p33"/>
          <p:cNvSpPr txBox="1">
            <a:spLocks noGrp="1"/>
          </p:cNvSpPr>
          <p:nvPr>
            <p:ph type="title" idx="2"/>
          </p:nvPr>
        </p:nvSpPr>
        <p:spPr>
          <a:xfrm>
            <a:off x="7499338" y="2631350"/>
            <a:ext cx="1117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67" name="Google Shape;267;p33"/>
          <p:cNvSpPr txBox="1">
            <a:spLocks noGrp="1"/>
          </p:cNvSpPr>
          <p:nvPr>
            <p:ph type="subTitle" idx="1"/>
          </p:nvPr>
        </p:nvSpPr>
        <p:spPr>
          <a:xfrm>
            <a:off x="6880900" y="535000"/>
            <a:ext cx="14718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CSoNet 2023</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79CC0-E8C6-2DE9-3C44-C913EAD3E6D9}"/>
              </a:ext>
            </a:extLst>
          </p:cNvPr>
          <p:cNvSpPr>
            <a:spLocks noGrp="1"/>
          </p:cNvSpPr>
          <p:nvPr>
            <p:ph type="title"/>
          </p:nvPr>
        </p:nvSpPr>
        <p:spPr>
          <a:xfrm>
            <a:off x="720000" y="434182"/>
            <a:ext cx="7704000" cy="572700"/>
          </a:xfrm>
        </p:spPr>
        <p:txBody>
          <a:bodyPr/>
          <a:lstStyle/>
          <a:p>
            <a:r>
              <a:rPr lang="en-US" dirty="0"/>
              <a:t>Healthcare sector</a:t>
            </a:r>
          </a:p>
        </p:txBody>
      </p:sp>
      <p:sp>
        <p:nvSpPr>
          <p:cNvPr id="8" name="TextBox 7">
            <a:extLst>
              <a:ext uri="{FF2B5EF4-FFF2-40B4-BE49-F238E27FC236}">
                <a16:creationId xmlns:a16="http://schemas.microsoft.com/office/drawing/2014/main" id="{68F22381-CB24-B9B4-0B7C-40D24A3A429F}"/>
              </a:ext>
            </a:extLst>
          </p:cNvPr>
          <p:cNvSpPr txBox="1"/>
          <p:nvPr/>
        </p:nvSpPr>
        <p:spPr>
          <a:xfrm>
            <a:off x="720000" y="1111766"/>
            <a:ext cx="7162467" cy="523220"/>
          </a:xfrm>
          <a:prstGeom prst="rect">
            <a:avLst/>
          </a:prstGeom>
          <a:noFill/>
        </p:spPr>
        <p:txBody>
          <a:bodyPr wrap="square" lIns="91440" tIns="45720" rIns="91440" bIns="45720" rtlCol="0" anchor="t">
            <a:spAutoFit/>
          </a:bodyPr>
          <a:lstStyle/>
          <a:p>
            <a:pPr>
              <a:buSzPct val="150000"/>
            </a:pPr>
            <a:r>
              <a:rPr lang="en-US" dirty="0">
                <a:solidFill>
                  <a:srgbClr val="283D55"/>
                </a:solidFill>
                <a:latin typeface="Be Vietnam Pro" panose="020B0604020202020204" charset="0"/>
                <a:ea typeface="Open Sans" panose="020B0606030504020204" pitchFamily="34" charset="0"/>
                <a:cs typeface="Open Sans" panose="020B0606030504020204" pitchFamily="34" charset="0"/>
              </a:rPr>
              <a:t>M</a:t>
            </a:r>
            <a:r>
              <a:rPr lang="en-US">
                <a:solidFill>
                  <a:srgbClr val="283D55"/>
                </a:solidFill>
                <a:latin typeface="Be Vietnam Pro" panose="020B0604020202020204" charset="0"/>
                <a:ea typeface="Open Sans" panose="020B0606030504020204" pitchFamily="34" charset="0"/>
                <a:cs typeface="Open Sans" panose="020B0606030504020204" pitchFamily="34" charset="0"/>
              </a:rPr>
              <a:t>anaging </a:t>
            </a:r>
            <a:r>
              <a:rPr lang="en-US" dirty="0">
                <a:solidFill>
                  <a:srgbClr val="283D55"/>
                </a:solidFill>
                <a:latin typeface="Be Vietnam Pro" panose="020B0604020202020204" charset="0"/>
                <a:ea typeface="Open Sans" panose="020B0606030504020204" pitchFamily="34" charset="0"/>
                <a:cs typeface="Open Sans" panose="020B0606030504020204" pitchFamily="34" charset="0"/>
              </a:rPr>
              <a:t>extensive sensitive patient data, struggles with effective medical data management.</a:t>
            </a:r>
          </a:p>
        </p:txBody>
      </p:sp>
      <p:grpSp>
        <p:nvGrpSpPr>
          <p:cNvPr id="11" name="Group 10">
            <a:extLst>
              <a:ext uri="{FF2B5EF4-FFF2-40B4-BE49-F238E27FC236}">
                <a16:creationId xmlns:a16="http://schemas.microsoft.com/office/drawing/2014/main" id="{464E81B6-9A1C-9CE4-C306-A969BA869B72}"/>
              </a:ext>
            </a:extLst>
          </p:cNvPr>
          <p:cNvGrpSpPr/>
          <p:nvPr/>
        </p:nvGrpSpPr>
        <p:grpSpPr>
          <a:xfrm>
            <a:off x="397937" y="1836324"/>
            <a:ext cx="4854807" cy="2541466"/>
            <a:chOff x="2149402" y="2167852"/>
            <a:chExt cx="4854807" cy="2541466"/>
          </a:xfrm>
        </p:grpSpPr>
        <p:grpSp>
          <p:nvGrpSpPr>
            <p:cNvPr id="23" name="Google Shape;7432;p59">
              <a:extLst>
                <a:ext uri="{FF2B5EF4-FFF2-40B4-BE49-F238E27FC236}">
                  <a16:creationId xmlns:a16="http://schemas.microsoft.com/office/drawing/2014/main" id="{AB5C4F10-405F-9331-0E98-E2A87C5E04BD}"/>
                </a:ext>
              </a:extLst>
            </p:cNvPr>
            <p:cNvGrpSpPr/>
            <p:nvPr/>
          </p:nvGrpSpPr>
          <p:grpSpPr>
            <a:xfrm>
              <a:off x="3287166" y="3051794"/>
              <a:ext cx="2569668" cy="756122"/>
              <a:chOff x="2492145" y="2881565"/>
              <a:chExt cx="607300" cy="229751"/>
            </a:xfrm>
          </p:grpSpPr>
          <p:sp>
            <p:nvSpPr>
              <p:cNvPr id="74" name="Google Shape;7433;p59">
                <a:extLst>
                  <a:ext uri="{FF2B5EF4-FFF2-40B4-BE49-F238E27FC236}">
                    <a16:creationId xmlns:a16="http://schemas.microsoft.com/office/drawing/2014/main" id="{4A72A243-8F2E-6F61-CB46-F05088336676}"/>
                  </a:ext>
                </a:extLst>
              </p:cNvPr>
              <p:cNvSpPr/>
              <p:nvPr/>
            </p:nvSpPr>
            <p:spPr>
              <a:xfrm>
                <a:off x="2530551"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latin typeface="Be Vietnam Pro" panose="020B0604020202020204" charset="0"/>
                  </a:rPr>
                  <a:t>Traditional healthcare systems</a:t>
                </a:r>
              </a:p>
            </p:txBody>
          </p:sp>
          <p:sp>
            <p:nvSpPr>
              <p:cNvPr id="75" name="Google Shape;7434;p59">
                <a:extLst>
                  <a:ext uri="{FF2B5EF4-FFF2-40B4-BE49-F238E27FC236}">
                    <a16:creationId xmlns:a16="http://schemas.microsoft.com/office/drawing/2014/main" id="{6831D233-EA4B-FC32-3001-922D55C1875B}"/>
                  </a:ext>
                </a:extLst>
              </p:cNvPr>
              <p:cNvSpPr/>
              <p:nvPr/>
            </p:nvSpPr>
            <p:spPr>
              <a:xfrm>
                <a:off x="2886493"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76" name="Google Shape;7435;p59">
                <a:extLst>
                  <a:ext uri="{FF2B5EF4-FFF2-40B4-BE49-F238E27FC236}">
                    <a16:creationId xmlns:a16="http://schemas.microsoft.com/office/drawing/2014/main" id="{90212858-5606-B317-AFA0-D5127F2835B3}"/>
                  </a:ext>
                </a:extLst>
              </p:cNvPr>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grpSp>
        <p:grpSp>
          <p:nvGrpSpPr>
            <p:cNvPr id="50" name="Google Shape;7437;p59">
              <a:extLst>
                <a:ext uri="{FF2B5EF4-FFF2-40B4-BE49-F238E27FC236}">
                  <a16:creationId xmlns:a16="http://schemas.microsoft.com/office/drawing/2014/main" id="{CC90727E-8140-31FC-1855-60E89FDB0DF6}"/>
                </a:ext>
              </a:extLst>
            </p:cNvPr>
            <p:cNvGrpSpPr/>
            <p:nvPr/>
          </p:nvGrpSpPr>
          <p:grpSpPr>
            <a:xfrm>
              <a:off x="2149402" y="2167856"/>
              <a:ext cx="2241674" cy="920141"/>
              <a:chOff x="2223253" y="2612976"/>
              <a:chExt cx="529784" cy="279589"/>
            </a:xfrm>
          </p:grpSpPr>
          <p:grpSp>
            <p:nvGrpSpPr>
              <p:cNvPr id="67" name="Google Shape;7438;p59">
                <a:extLst>
                  <a:ext uri="{FF2B5EF4-FFF2-40B4-BE49-F238E27FC236}">
                    <a16:creationId xmlns:a16="http://schemas.microsoft.com/office/drawing/2014/main" id="{920AD7A9-B676-9801-AD63-051CA44005A5}"/>
                  </a:ext>
                </a:extLst>
              </p:cNvPr>
              <p:cNvGrpSpPr/>
              <p:nvPr/>
            </p:nvGrpSpPr>
            <p:grpSpPr>
              <a:xfrm>
                <a:off x="2493852" y="2794333"/>
                <a:ext cx="259185" cy="98232"/>
                <a:chOff x="2493852" y="2794333"/>
                <a:chExt cx="259185" cy="98232"/>
              </a:xfrm>
            </p:grpSpPr>
            <p:sp>
              <p:nvSpPr>
                <p:cNvPr id="71" name="Google Shape;7439;p59">
                  <a:extLst>
                    <a:ext uri="{FF2B5EF4-FFF2-40B4-BE49-F238E27FC236}">
                      <a16:creationId xmlns:a16="http://schemas.microsoft.com/office/drawing/2014/main" id="{ACFD7C5E-B1F4-F8A7-8567-47DD5A1D0F29}"/>
                    </a:ext>
                  </a:extLst>
                </p:cNvPr>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72" name="Google Shape;7440;p59">
                  <a:extLst>
                    <a:ext uri="{FF2B5EF4-FFF2-40B4-BE49-F238E27FC236}">
                      <a16:creationId xmlns:a16="http://schemas.microsoft.com/office/drawing/2014/main" id="{9C107D63-7296-D5C4-16FE-234C0FFF66C6}"/>
                    </a:ext>
                  </a:extLst>
                </p:cNvPr>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73" name="Google Shape;7441;p59">
                  <a:extLst>
                    <a:ext uri="{FF2B5EF4-FFF2-40B4-BE49-F238E27FC236}">
                      <a16:creationId xmlns:a16="http://schemas.microsoft.com/office/drawing/2014/main" id="{857782F6-6A88-AEE1-FF48-60E2734B3D17}"/>
                    </a:ext>
                  </a:extLst>
                </p:cNvPr>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grpSp>
          <p:sp>
            <p:nvSpPr>
              <p:cNvPr id="69" name="Google Shape;7443;p59">
                <a:extLst>
                  <a:ext uri="{FF2B5EF4-FFF2-40B4-BE49-F238E27FC236}">
                    <a16:creationId xmlns:a16="http://schemas.microsoft.com/office/drawing/2014/main" id="{8771693E-11B0-A0FC-D4F9-6F05FB79882A}"/>
                  </a:ext>
                </a:extLst>
              </p:cNvPr>
              <p:cNvSpPr/>
              <p:nvPr/>
            </p:nvSpPr>
            <p:spPr>
              <a:xfrm>
                <a:off x="2223253" y="2612976"/>
                <a:ext cx="352249" cy="169485"/>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Be Vietnam Pro" panose="020B0604020202020204" charset="0"/>
                  </a:rPr>
                  <a:t>Fragmented data</a:t>
                </a:r>
                <a:endParaRPr sz="1200" dirty="0">
                  <a:latin typeface="Be Vietnam Pro" panose="020B0604020202020204" charset="0"/>
                </a:endParaRPr>
              </a:p>
            </p:txBody>
          </p:sp>
        </p:grpSp>
        <p:grpSp>
          <p:nvGrpSpPr>
            <p:cNvPr id="51" name="Google Shape;7445;p59">
              <a:extLst>
                <a:ext uri="{FF2B5EF4-FFF2-40B4-BE49-F238E27FC236}">
                  <a16:creationId xmlns:a16="http://schemas.microsoft.com/office/drawing/2014/main" id="{13546C78-8F39-0B5D-1AF8-3F476284864C}"/>
                </a:ext>
              </a:extLst>
            </p:cNvPr>
            <p:cNvGrpSpPr/>
            <p:nvPr/>
          </p:nvGrpSpPr>
          <p:grpSpPr>
            <a:xfrm>
              <a:off x="3824103" y="2167852"/>
              <a:ext cx="1490471" cy="920141"/>
              <a:chOff x="2619042" y="2612976"/>
              <a:chExt cx="352249" cy="279589"/>
            </a:xfrm>
          </p:grpSpPr>
          <p:grpSp>
            <p:nvGrpSpPr>
              <p:cNvPr id="60" name="Google Shape;7446;p59">
                <a:extLst>
                  <a:ext uri="{FF2B5EF4-FFF2-40B4-BE49-F238E27FC236}">
                    <a16:creationId xmlns:a16="http://schemas.microsoft.com/office/drawing/2014/main" id="{343C9784-A132-64D0-02D6-2B5616F860AC}"/>
                  </a:ext>
                </a:extLst>
              </p:cNvPr>
              <p:cNvGrpSpPr/>
              <p:nvPr/>
            </p:nvGrpSpPr>
            <p:grpSpPr>
              <a:xfrm>
                <a:off x="2788083" y="2794333"/>
                <a:ext cx="15356" cy="98232"/>
                <a:chOff x="2788083" y="2794333"/>
                <a:chExt cx="15356" cy="98232"/>
              </a:xfrm>
            </p:grpSpPr>
            <p:sp>
              <p:nvSpPr>
                <p:cNvPr id="64" name="Google Shape;7447;p59">
                  <a:extLst>
                    <a:ext uri="{FF2B5EF4-FFF2-40B4-BE49-F238E27FC236}">
                      <a16:creationId xmlns:a16="http://schemas.microsoft.com/office/drawing/2014/main" id="{9508B3A1-F728-AF76-ABFC-36D37D367B9C}"/>
                    </a:ext>
                  </a:extLst>
                </p:cNvPr>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65" name="Google Shape;7448;p59">
                  <a:extLst>
                    <a:ext uri="{FF2B5EF4-FFF2-40B4-BE49-F238E27FC236}">
                      <a16:creationId xmlns:a16="http://schemas.microsoft.com/office/drawing/2014/main" id="{64B1C36E-D9EC-58B3-FBA0-562877ADE455}"/>
                    </a:ext>
                  </a:extLst>
                </p:cNvPr>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66" name="Google Shape;7449;p59">
                  <a:extLst>
                    <a:ext uri="{FF2B5EF4-FFF2-40B4-BE49-F238E27FC236}">
                      <a16:creationId xmlns:a16="http://schemas.microsoft.com/office/drawing/2014/main" id="{D5990682-BBD1-B706-8748-8C835F3C2E85}"/>
                    </a:ext>
                  </a:extLst>
                </p:cNvPr>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grpSp>
          <p:sp>
            <p:nvSpPr>
              <p:cNvPr id="62" name="Google Shape;7451;p59">
                <a:extLst>
                  <a:ext uri="{FF2B5EF4-FFF2-40B4-BE49-F238E27FC236}">
                    <a16:creationId xmlns:a16="http://schemas.microsoft.com/office/drawing/2014/main" id="{2655886F-F2D4-8BAD-476A-60D04A912E80}"/>
                  </a:ext>
                </a:extLst>
              </p:cNvPr>
              <p:cNvSpPr/>
              <p:nvPr/>
            </p:nvSpPr>
            <p:spPr>
              <a:xfrm>
                <a:off x="2619042" y="2612976"/>
                <a:ext cx="352249" cy="169485"/>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Be Vietnam Pro" panose="020B0604020202020204" charset="0"/>
                  </a:rPr>
                  <a:t>Security vulnerabilities</a:t>
                </a:r>
              </a:p>
            </p:txBody>
          </p:sp>
        </p:grpSp>
        <p:grpSp>
          <p:nvGrpSpPr>
            <p:cNvPr id="52" name="Google Shape;7453;p59">
              <a:extLst>
                <a:ext uri="{FF2B5EF4-FFF2-40B4-BE49-F238E27FC236}">
                  <a16:creationId xmlns:a16="http://schemas.microsoft.com/office/drawing/2014/main" id="{2DA5B0D9-D074-B8C4-6722-B1556C24DFC4}"/>
                </a:ext>
              </a:extLst>
            </p:cNvPr>
            <p:cNvGrpSpPr/>
            <p:nvPr/>
          </p:nvGrpSpPr>
          <p:grpSpPr>
            <a:xfrm>
              <a:off x="4766079" y="2167859"/>
              <a:ext cx="2238130" cy="911904"/>
              <a:chOff x="2838475" y="2615479"/>
              <a:chExt cx="528946" cy="277086"/>
            </a:xfrm>
          </p:grpSpPr>
          <p:grpSp>
            <p:nvGrpSpPr>
              <p:cNvPr id="53" name="Google Shape;7454;p59">
                <a:extLst>
                  <a:ext uri="{FF2B5EF4-FFF2-40B4-BE49-F238E27FC236}">
                    <a16:creationId xmlns:a16="http://schemas.microsoft.com/office/drawing/2014/main" id="{A690672D-7A87-BB15-2ED5-C5DED0BF568D}"/>
                  </a:ext>
                </a:extLst>
              </p:cNvPr>
              <p:cNvGrpSpPr/>
              <p:nvPr/>
            </p:nvGrpSpPr>
            <p:grpSpPr>
              <a:xfrm>
                <a:off x="2838475" y="2794333"/>
                <a:ext cx="259185" cy="98232"/>
                <a:chOff x="2838475" y="2794333"/>
                <a:chExt cx="259185" cy="98232"/>
              </a:xfrm>
            </p:grpSpPr>
            <p:sp>
              <p:nvSpPr>
                <p:cNvPr id="57" name="Google Shape;7455;p59">
                  <a:extLst>
                    <a:ext uri="{FF2B5EF4-FFF2-40B4-BE49-F238E27FC236}">
                      <a16:creationId xmlns:a16="http://schemas.microsoft.com/office/drawing/2014/main" id="{8BF8447E-10F3-D9EC-C8D0-6038601563DA}"/>
                    </a:ext>
                  </a:extLst>
                </p:cNvPr>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58" name="Google Shape;7456;p59">
                  <a:extLst>
                    <a:ext uri="{FF2B5EF4-FFF2-40B4-BE49-F238E27FC236}">
                      <a16:creationId xmlns:a16="http://schemas.microsoft.com/office/drawing/2014/main" id="{81FE51DA-A474-7297-B998-6F6CC8C45B2D}"/>
                    </a:ext>
                  </a:extLst>
                </p:cNvPr>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59" name="Google Shape;7457;p59">
                  <a:extLst>
                    <a:ext uri="{FF2B5EF4-FFF2-40B4-BE49-F238E27FC236}">
                      <a16:creationId xmlns:a16="http://schemas.microsoft.com/office/drawing/2014/main" id="{F17FED26-B87B-DDC3-A96A-5B0B69FADD2B}"/>
                    </a:ext>
                  </a:extLst>
                </p:cNvPr>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grpSp>
          <p:sp>
            <p:nvSpPr>
              <p:cNvPr id="55" name="Google Shape;7459;p59">
                <a:extLst>
                  <a:ext uri="{FF2B5EF4-FFF2-40B4-BE49-F238E27FC236}">
                    <a16:creationId xmlns:a16="http://schemas.microsoft.com/office/drawing/2014/main" id="{E0612093-BBB1-B6AA-51B6-649D735A6538}"/>
                  </a:ext>
                </a:extLst>
              </p:cNvPr>
              <p:cNvSpPr/>
              <p:nvPr/>
            </p:nvSpPr>
            <p:spPr>
              <a:xfrm>
                <a:off x="3015172" y="2615479"/>
                <a:ext cx="352249" cy="169485"/>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9525" cap="flat" cmpd="sng">
                <a:solidFill>
                  <a:srgbClr val="657E9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sz="1200" dirty="0">
                    <a:latin typeface="Be Vietnam Pro" panose="020B0604020202020204" charset="0"/>
                  </a:rPr>
                  <a:t>Limited accessibility</a:t>
                </a:r>
                <a:endParaRPr sz="1200" dirty="0">
                  <a:latin typeface="Be Vietnam Pro" panose="020B0604020202020204" charset="0"/>
                </a:endParaRPr>
              </a:p>
            </p:txBody>
          </p:sp>
        </p:grpSp>
        <p:grpSp>
          <p:nvGrpSpPr>
            <p:cNvPr id="25" name="Google Shape;7461;p59">
              <a:extLst>
                <a:ext uri="{FF2B5EF4-FFF2-40B4-BE49-F238E27FC236}">
                  <a16:creationId xmlns:a16="http://schemas.microsoft.com/office/drawing/2014/main" id="{E878D0B0-F8D2-1006-3A7C-566332B60852}"/>
                </a:ext>
              </a:extLst>
            </p:cNvPr>
            <p:cNvGrpSpPr/>
            <p:nvPr/>
          </p:nvGrpSpPr>
          <p:grpSpPr>
            <a:xfrm>
              <a:off x="2149403" y="3771465"/>
              <a:ext cx="4854806" cy="937853"/>
              <a:chOff x="2223253" y="3100241"/>
              <a:chExt cx="1147356" cy="284971"/>
            </a:xfrm>
          </p:grpSpPr>
          <p:grpSp>
            <p:nvGrpSpPr>
              <p:cNvPr id="26" name="Google Shape;7462;p59">
                <a:extLst>
                  <a:ext uri="{FF2B5EF4-FFF2-40B4-BE49-F238E27FC236}">
                    <a16:creationId xmlns:a16="http://schemas.microsoft.com/office/drawing/2014/main" id="{8E5800AE-35F6-9036-99DE-86A8A8A0E81E}"/>
                  </a:ext>
                </a:extLst>
              </p:cNvPr>
              <p:cNvGrpSpPr/>
              <p:nvPr/>
            </p:nvGrpSpPr>
            <p:grpSpPr>
              <a:xfrm>
                <a:off x="2620670" y="3100241"/>
                <a:ext cx="352249" cy="284309"/>
                <a:chOff x="2620670" y="3100241"/>
                <a:chExt cx="352249" cy="284309"/>
              </a:xfrm>
            </p:grpSpPr>
            <p:grpSp>
              <p:nvGrpSpPr>
                <p:cNvPr id="43" name="Google Shape;7463;p59">
                  <a:extLst>
                    <a:ext uri="{FF2B5EF4-FFF2-40B4-BE49-F238E27FC236}">
                      <a16:creationId xmlns:a16="http://schemas.microsoft.com/office/drawing/2014/main" id="{3BACD693-CAC7-1847-62F7-3929A5E9771C}"/>
                    </a:ext>
                  </a:extLst>
                </p:cNvPr>
                <p:cNvGrpSpPr/>
                <p:nvPr/>
              </p:nvGrpSpPr>
              <p:grpSpPr>
                <a:xfrm>
                  <a:off x="2788083" y="3100241"/>
                  <a:ext cx="15356" cy="98237"/>
                  <a:chOff x="2788083" y="3100241"/>
                  <a:chExt cx="15356" cy="98237"/>
                </a:xfrm>
              </p:grpSpPr>
              <p:sp>
                <p:nvSpPr>
                  <p:cNvPr id="47" name="Google Shape;7464;p59">
                    <a:extLst>
                      <a:ext uri="{FF2B5EF4-FFF2-40B4-BE49-F238E27FC236}">
                        <a16:creationId xmlns:a16="http://schemas.microsoft.com/office/drawing/2014/main" id="{DDB8E08E-C0AE-37C1-2173-C0C6073A0879}"/>
                      </a:ext>
                    </a:extLst>
                  </p:cNvPr>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48" name="Google Shape;7465;p59">
                    <a:extLst>
                      <a:ext uri="{FF2B5EF4-FFF2-40B4-BE49-F238E27FC236}">
                        <a16:creationId xmlns:a16="http://schemas.microsoft.com/office/drawing/2014/main" id="{73893140-1CE1-07A5-D156-077CA1BF7863}"/>
                      </a:ext>
                    </a:extLst>
                  </p:cNvPr>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49" name="Google Shape;7466;p59">
                    <a:extLst>
                      <a:ext uri="{FF2B5EF4-FFF2-40B4-BE49-F238E27FC236}">
                        <a16:creationId xmlns:a16="http://schemas.microsoft.com/office/drawing/2014/main" id="{1EE56265-E12A-8E2A-4D86-7795D5B121D4}"/>
                      </a:ext>
                    </a:extLst>
                  </p:cNvPr>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grpSp>
            <p:sp>
              <p:nvSpPr>
                <p:cNvPr id="45" name="Google Shape;7468;p59">
                  <a:extLst>
                    <a:ext uri="{FF2B5EF4-FFF2-40B4-BE49-F238E27FC236}">
                      <a16:creationId xmlns:a16="http://schemas.microsoft.com/office/drawing/2014/main" id="{8433DF7D-B671-C5F7-499D-C2E225B88BB7}"/>
                    </a:ext>
                  </a:extLst>
                </p:cNvPr>
                <p:cNvSpPr/>
                <p:nvPr/>
              </p:nvSpPr>
              <p:spPr>
                <a:xfrm>
                  <a:off x="2620670" y="3215065"/>
                  <a:ext cx="352249" cy="16948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latin typeface="Be Vietnam Pro" panose="020B0604020202020204" charset="0"/>
                    </a:rPr>
                    <a:t>Interoperability issues</a:t>
                  </a:r>
                </a:p>
              </p:txBody>
            </p:sp>
          </p:grpSp>
          <p:grpSp>
            <p:nvGrpSpPr>
              <p:cNvPr id="27" name="Google Shape;7470;p59">
                <a:extLst>
                  <a:ext uri="{FF2B5EF4-FFF2-40B4-BE49-F238E27FC236}">
                    <a16:creationId xmlns:a16="http://schemas.microsoft.com/office/drawing/2014/main" id="{F81F7864-FCD3-5E3C-6821-B2479D30E421}"/>
                  </a:ext>
                </a:extLst>
              </p:cNvPr>
              <p:cNvGrpSpPr/>
              <p:nvPr/>
            </p:nvGrpSpPr>
            <p:grpSpPr>
              <a:xfrm>
                <a:off x="2223253" y="3100241"/>
                <a:ext cx="529784" cy="284309"/>
                <a:chOff x="2223253" y="3100241"/>
                <a:chExt cx="529784" cy="284309"/>
              </a:xfrm>
            </p:grpSpPr>
            <p:grpSp>
              <p:nvGrpSpPr>
                <p:cNvPr id="36" name="Google Shape;7471;p59">
                  <a:extLst>
                    <a:ext uri="{FF2B5EF4-FFF2-40B4-BE49-F238E27FC236}">
                      <a16:creationId xmlns:a16="http://schemas.microsoft.com/office/drawing/2014/main" id="{17BB5C29-77A8-C1F2-38C2-B2DE654B259D}"/>
                    </a:ext>
                  </a:extLst>
                </p:cNvPr>
                <p:cNvGrpSpPr/>
                <p:nvPr/>
              </p:nvGrpSpPr>
              <p:grpSpPr>
                <a:xfrm>
                  <a:off x="2493852" y="3100241"/>
                  <a:ext cx="259185" cy="98237"/>
                  <a:chOff x="2493852" y="3100241"/>
                  <a:chExt cx="259185" cy="98237"/>
                </a:xfrm>
              </p:grpSpPr>
              <p:sp>
                <p:nvSpPr>
                  <p:cNvPr id="40" name="Google Shape;7472;p59">
                    <a:extLst>
                      <a:ext uri="{FF2B5EF4-FFF2-40B4-BE49-F238E27FC236}">
                        <a16:creationId xmlns:a16="http://schemas.microsoft.com/office/drawing/2014/main" id="{33C6CFF5-F4AE-07D7-6048-64A244F01519}"/>
                      </a:ext>
                    </a:extLst>
                  </p:cNvPr>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41" name="Google Shape;7473;p59">
                    <a:extLst>
                      <a:ext uri="{FF2B5EF4-FFF2-40B4-BE49-F238E27FC236}">
                        <a16:creationId xmlns:a16="http://schemas.microsoft.com/office/drawing/2014/main" id="{24E690A0-FE30-C669-CE22-11D8679F2D39}"/>
                      </a:ext>
                    </a:extLst>
                  </p:cNvPr>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42" name="Google Shape;7474;p59">
                    <a:extLst>
                      <a:ext uri="{FF2B5EF4-FFF2-40B4-BE49-F238E27FC236}">
                        <a16:creationId xmlns:a16="http://schemas.microsoft.com/office/drawing/2014/main" id="{EC9F66ED-19FD-EF02-2513-F1262BDA01EF}"/>
                      </a:ext>
                    </a:extLst>
                  </p:cNvPr>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grpSp>
            <p:sp>
              <p:nvSpPr>
                <p:cNvPr id="38" name="Google Shape;7476;p59">
                  <a:extLst>
                    <a:ext uri="{FF2B5EF4-FFF2-40B4-BE49-F238E27FC236}">
                      <a16:creationId xmlns:a16="http://schemas.microsoft.com/office/drawing/2014/main" id="{7415AF9E-7A5D-CA51-F364-AE916F9716D3}"/>
                    </a:ext>
                  </a:extLst>
                </p:cNvPr>
                <p:cNvSpPr/>
                <p:nvPr/>
              </p:nvSpPr>
              <p:spPr>
                <a:xfrm>
                  <a:off x="2223253" y="3215065"/>
                  <a:ext cx="351976" cy="16948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Be Vietnam Pro" panose="020B0604020202020204" charset="0"/>
                    </a:rPr>
                    <a:t>Lack of patient engagement</a:t>
                  </a:r>
                </a:p>
              </p:txBody>
            </p:sp>
          </p:grpSp>
          <p:grpSp>
            <p:nvGrpSpPr>
              <p:cNvPr id="28" name="Google Shape;7478;p59">
                <a:extLst>
                  <a:ext uri="{FF2B5EF4-FFF2-40B4-BE49-F238E27FC236}">
                    <a16:creationId xmlns:a16="http://schemas.microsoft.com/office/drawing/2014/main" id="{1D057927-54A5-79D4-F23C-8C549B7EB81F}"/>
                  </a:ext>
                </a:extLst>
              </p:cNvPr>
              <p:cNvGrpSpPr/>
              <p:nvPr/>
            </p:nvGrpSpPr>
            <p:grpSpPr>
              <a:xfrm>
                <a:off x="2838475" y="3100241"/>
                <a:ext cx="532134" cy="284971"/>
                <a:chOff x="2838475" y="3100241"/>
                <a:chExt cx="532134" cy="284971"/>
              </a:xfrm>
            </p:grpSpPr>
            <p:grpSp>
              <p:nvGrpSpPr>
                <p:cNvPr id="29" name="Google Shape;7479;p59">
                  <a:extLst>
                    <a:ext uri="{FF2B5EF4-FFF2-40B4-BE49-F238E27FC236}">
                      <a16:creationId xmlns:a16="http://schemas.microsoft.com/office/drawing/2014/main" id="{016F96C6-A9B3-5CEF-8D0F-B33D066A624F}"/>
                    </a:ext>
                  </a:extLst>
                </p:cNvPr>
                <p:cNvGrpSpPr/>
                <p:nvPr/>
              </p:nvGrpSpPr>
              <p:grpSpPr>
                <a:xfrm>
                  <a:off x="2838475" y="3100241"/>
                  <a:ext cx="259185" cy="98237"/>
                  <a:chOff x="2838475" y="3100241"/>
                  <a:chExt cx="259185" cy="98237"/>
                </a:xfrm>
              </p:grpSpPr>
              <p:sp>
                <p:nvSpPr>
                  <p:cNvPr id="33" name="Google Shape;7480;p59">
                    <a:extLst>
                      <a:ext uri="{FF2B5EF4-FFF2-40B4-BE49-F238E27FC236}">
                        <a16:creationId xmlns:a16="http://schemas.microsoft.com/office/drawing/2014/main" id="{9AE6D759-7CB7-BBFA-B99D-0FFA1EFD5038}"/>
                      </a:ext>
                    </a:extLst>
                  </p:cNvPr>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34" name="Google Shape;7481;p59">
                    <a:extLst>
                      <a:ext uri="{FF2B5EF4-FFF2-40B4-BE49-F238E27FC236}">
                        <a16:creationId xmlns:a16="http://schemas.microsoft.com/office/drawing/2014/main" id="{CA161BA1-2026-0A3E-8CD9-AFB23C810E2C}"/>
                      </a:ext>
                    </a:extLst>
                  </p:cNvPr>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sp>
                <p:nvSpPr>
                  <p:cNvPr id="35" name="Google Shape;7482;p59">
                    <a:extLst>
                      <a:ext uri="{FF2B5EF4-FFF2-40B4-BE49-F238E27FC236}">
                        <a16:creationId xmlns:a16="http://schemas.microsoft.com/office/drawing/2014/main" id="{D589695C-E495-956E-FF89-1B58789BC253}"/>
                      </a:ext>
                    </a:extLst>
                  </p:cNvPr>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Be Vietnam Pro" panose="020B0604020202020204" charset="0"/>
                    </a:endParaRPr>
                  </a:p>
                </p:txBody>
              </p:sp>
            </p:grpSp>
            <p:sp>
              <p:nvSpPr>
                <p:cNvPr id="31" name="Google Shape;7484;p59">
                  <a:extLst>
                    <a:ext uri="{FF2B5EF4-FFF2-40B4-BE49-F238E27FC236}">
                      <a16:creationId xmlns:a16="http://schemas.microsoft.com/office/drawing/2014/main" id="{C6E4D393-34A4-172C-A6AA-F4024D546734}"/>
                    </a:ext>
                  </a:extLst>
                </p:cNvPr>
                <p:cNvSpPr/>
                <p:nvPr/>
              </p:nvSpPr>
              <p:spPr>
                <a:xfrm>
                  <a:off x="3018360" y="3215065"/>
                  <a:ext cx="352249" cy="170147"/>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Be Vietnam Pro" panose="020B0604020202020204" charset="0"/>
                    </a:rPr>
                    <a:t>Regulatory compliance challenges</a:t>
                  </a:r>
                </a:p>
              </p:txBody>
            </p:sp>
          </p:grpSp>
        </p:grpSp>
      </p:grpSp>
      <p:sp>
        <p:nvSpPr>
          <p:cNvPr id="77" name="Slide Number Placeholder 76">
            <a:extLst>
              <a:ext uri="{FF2B5EF4-FFF2-40B4-BE49-F238E27FC236}">
                <a16:creationId xmlns:a16="http://schemas.microsoft.com/office/drawing/2014/main" id="{33928CC0-B2DD-C339-8173-37FB1E0E06FD}"/>
              </a:ext>
            </a:extLst>
          </p:cNvPr>
          <p:cNvSpPr>
            <a:spLocks noGrp="1"/>
          </p:cNvSpPr>
          <p:nvPr>
            <p:ph type="sldNum" sz="quarter" idx="10"/>
          </p:nvPr>
        </p:nvSpPr>
        <p:spPr>
          <a:xfrm>
            <a:off x="159213" y="4759200"/>
            <a:ext cx="423791" cy="274637"/>
          </a:xfrm>
        </p:spPr>
        <p:txBody>
          <a:bodyPr/>
          <a:lstStyle/>
          <a:p>
            <a:fld id="{47FB555B-7D39-44E6-9386-F26A889643DB}" type="slidenum">
              <a:rPr lang="en-US" smtClean="0"/>
              <a:pPr/>
              <a:t>4</a:t>
            </a:fld>
            <a:endParaRPr lang="en-US"/>
          </a:p>
        </p:txBody>
      </p:sp>
      <p:grpSp>
        <p:nvGrpSpPr>
          <p:cNvPr id="13" name="Group 12">
            <a:extLst>
              <a:ext uri="{FF2B5EF4-FFF2-40B4-BE49-F238E27FC236}">
                <a16:creationId xmlns:a16="http://schemas.microsoft.com/office/drawing/2014/main" id="{6FAD19ED-69FF-E361-20B1-194B6F5AF831}"/>
              </a:ext>
            </a:extLst>
          </p:cNvPr>
          <p:cNvGrpSpPr/>
          <p:nvPr/>
        </p:nvGrpSpPr>
        <p:grpSpPr>
          <a:xfrm>
            <a:off x="6770865" y="56709"/>
            <a:ext cx="1267373" cy="206518"/>
            <a:chOff x="6978197" y="56709"/>
            <a:chExt cx="1267373" cy="206518"/>
          </a:xfrm>
        </p:grpSpPr>
        <p:sp>
          <p:nvSpPr>
            <p:cNvPr id="4" name="Arrow: Pentagon 3">
              <a:extLst>
                <a:ext uri="{FF2B5EF4-FFF2-40B4-BE49-F238E27FC236}">
                  <a16:creationId xmlns:a16="http://schemas.microsoft.com/office/drawing/2014/main" id="{84142BC0-2274-4F7F-9CD4-C741B5C14516}"/>
                </a:ext>
              </a:extLst>
            </p:cNvPr>
            <p:cNvSpPr/>
            <p:nvPr/>
          </p:nvSpPr>
          <p:spPr>
            <a:xfrm>
              <a:off x="6978197" y="57216"/>
              <a:ext cx="335265" cy="206011"/>
            </a:xfrm>
            <a:prstGeom prst="homePlate">
              <a:avLst/>
            </a:prstGeom>
            <a:solidFill>
              <a:schemeClr val="accent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1</a:t>
              </a:r>
            </a:p>
          </p:txBody>
        </p:sp>
        <p:sp>
          <p:nvSpPr>
            <p:cNvPr id="5" name="Arrow: Chevron 4">
              <a:extLst>
                <a:ext uri="{FF2B5EF4-FFF2-40B4-BE49-F238E27FC236}">
                  <a16:creationId xmlns:a16="http://schemas.microsoft.com/office/drawing/2014/main" id="{8BFEA7C6-C233-3BB9-AC0A-C507C3ECF379}"/>
                </a:ext>
              </a:extLst>
            </p:cNvPr>
            <p:cNvSpPr/>
            <p:nvPr/>
          </p:nvSpPr>
          <p:spPr>
            <a:xfrm>
              <a:off x="7211542"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2</a:t>
              </a:r>
            </a:p>
          </p:txBody>
        </p:sp>
        <p:sp>
          <p:nvSpPr>
            <p:cNvPr id="6" name="Arrow: Chevron 5">
              <a:extLst>
                <a:ext uri="{FF2B5EF4-FFF2-40B4-BE49-F238E27FC236}">
                  <a16:creationId xmlns:a16="http://schemas.microsoft.com/office/drawing/2014/main" id="{622956BD-DA19-2FD8-D5CA-7B59E326EF24}"/>
                </a:ext>
              </a:extLst>
            </p:cNvPr>
            <p:cNvSpPr/>
            <p:nvPr/>
          </p:nvSpPr>
          <p:spPr>
            <a:xfrm>
              <a:off x="7444365"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3</a:t>
              </a:r>
            </a:p>
          </p:txBody>
        </p:sp>
        <p:sp>
          <p:nvSpPr>
            <p:cNvPr id="9" name="Arrow: Chevron 8">
              <a:extLst>
                <a:ext uri="{FF2B5EF4-FFF2-40B4-BE49-F238E27FC236}">
                  <a16:creationId xmlns:a16="http://schemas.microsoft.com/office/drawing/2014/main" id="{06D07EBA-0F41-6AEA-E665-04E9DDBA1379}"/>
                </a:ext>
              </a:extLst>
            </p:cNvPr>
            <p:cNvSpPr/>
            <p:nvPr/>
          </p:nvSpPr>
          <p:spPr>
            <a:xfrm>
              <a:off x="7677722"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4</a:t>
              </a:r>
            </a:p>
          </p:txBody>
        </p:sp>
        <p:sp>
          <p:nvSpPr>
            <p:cNvPr id="10" name="Arrow: Chevron 9">
              <a:extLst>
                <a:ext uri="{FF2B5EF4-FFF2-40B4-BE49-F238E27FC236}">
                  <a16:creationId xmlns:a16="http://schemas.microsoft.com/office/drawing/2014/main" id="{A0216228-CFF8-C8D1-26C3-62F4C5E46636}"/>
                </a:ext>
              </a:extLst>
            </p:cNvPr>
            <p:cNvSpPr/>
            <p:nvPr/>
          </p:nvSpPr>
          <p:spPr>
            <a:xfrm>
              <a:off x="7910305"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5</a:t>
              </a:r>
            </a:p>
          </p:txBody>
        </p:sp>
      </p:grpSp>
      <p:grpSp>
        <p:nvGrpSpPr>
          <p:cNvPr id="7" name="Group 6">
            <a:extLst>
              <a:ext uri="{FF2B5EF4-FFF2-40B4-BE49-F238E27FC236}">
                <a16:creationId xmlns:a16="http://schemas.microsoft.com/office/drawing/2014/main" id="{0CAF616B-34AB-5DB2-793B-180FB2476EB9}"/>
              </a:ext>
            </a:extLst>
          </p:cNvPr>
          <p:cNvGrpSpPr/>
          <p:nvPr/>
        </p:nvGrpSpPr>
        <p:grpSpPr>
          <a:xfrm>
            <a:off x="5779017" y="2302682"/>
            <a:ext cx="2450386" cy="1925019"/>
            <a:chOff x="5766514" y="1976715"/>
            <a:chExt cx="2450386" cy="1925019"/>
          </a:xfrm>
        </p:grpSpPr>
        <p:grpSp>
          <p:nvGrpSpPr>
            <p:cNvPr id="3" name="Group 2">
              <a:extLst>
                <a:ext uri="{FF2B5EF4-FFF2-40B4-BE49-F238E27FC236}">
                  <a16:creationId xmlns:a16="http://schemas.microsoft.com/office/drawing/2014/main" id="{6D6FC884-A770-36CA-1EB3-9CBABDA76D59}"/>
                </a:ext>
              </a:extLst>
            </p:cNvPr>
            <p:cNvGrpSpPr/>
            <p:nvPr/>
          </p:nvGrpSpPr>
          <p:grpSpPr>
            <a:xfrm>
              <a:off x="5872537" y="2326583"/>
              <a:ext cx="384120" cy="1444727"/>
              <a:chOff x="5872537" y="2326583"/>
              <a:chExt cx="384120" cy="1444727"/>
            </a:xfrm>
          </p:grpSpPr>
          <p:cxnSp>
            <p:nvCxnSpPr>
              <p:cNvPr id="22" name="Google Shape;386;p31">
                <a:extLst>
                  <a:ext uri="{FF2B5EF4-FFF2-40B4-BE49-F238E27FC236}">
                    <a16:creationId xmlns:a16="http://schemas.microsoft.com/office/drawing/2014/main" id="{AFC48CA3-798F-5D53-4F5D-5EA7B75A2DD3}"/>
                  </a:ext>
                </a:extLst>
              </p:cNvPr>
              <p:cNvCxnSpPr/>
              <p:nvPr/>
            </p:nvCxnSpPr>
            <p:spPr>
              <a:xfrm rot="16200000" flipH="1">
                <a:off x="5410357" y="2925010"/>
                <a:ext cx="1354200" cy="338400"/>
              </a:xfrm>
              <a:prstGeom prst="bentConnector2">
                <a:avLst/>
              </a:prstGeom>
              <a:noFill/>
              <a:ln w="19050" cap="flat" cmpd="sng">
                <a:solidFill>
                  <a:schemeClr val="tx1">
                    <a:lumMod val="60000"/>
                    <a:lumOff val="40000"/>
                  </a:schemeClr>
                </a:solidFill>
                <a:prstDash val="solid"/>
                <a:round/>
                <a:headEnd type="none" w="med" len="med"/>
                <a:tailEnd type="none" w="med" len="med"/>
              </a:ln>
            </p:spPr>
          </p:cxnSp>
          <p:cxnSp>
            <p:nvCxnSpPr>
              <p:cNvPr id="30" name="Google Shape;387;p31">
                <a:extLst>
                  <a:ext uri="{FF2B5EF4-FFF2-40B4-BE49-F238E27FC236}">
                    <a16:creationId xmlns:a16="http://schemas.microsoft.com/office/drawing/2014/main" id="{1BB519D7-9D25-8265-8713-A26080AA4918}"/>
                  </a:ext>
                </a:extLst>
              </p:cNvPr>
              <p:cNvCxnSpPr/>
              <p:nvPr/>
            </p:nvCxnSpPr>
            <p:spPr>
              <a:xfrm rot="16200000" flipH="1">
                <a:off x="5759557" y="2575810"/>
                <a:ext cx="655800" cy="338400"/>
              </a:xfrm>
              <a:prstGeom prst="bentConnector2">
                <a:avLst/>
              </a:prstGeom>
              <a:noFill/>
              <a:ln w="19050" cap="flat" cmpd="sng">
                <a:solidFill>
                  <a:schemeClr val="tx1">
                    <a:lumMod val="60000"/>
                    <a:lumOff val="40000"/>
                  </a:schemeClr>
                </a:solidFill>
                <a:prstDash val="solid"/>
                <a:round/>
                <a:headEnd type="none" w="med" len="med"/>
                <a:tailEnd type="none" w="med" len="med"/>
              </a:ln>
            </p:spPr>
          </p:cxnSp>
          <p:cxnSp>
            <p:nvCxnSpPr>
              <p:cNvPr id="32" name="Google Shape;388;p31">
                <a:extLst>
                  <a:ext uri="{FF2B5EF4-FFF2-40B4-BE49-F238E27FC236}">
                    <a16:creationId xmlns:a16="http://schemas.microsoft.com/office/drawing/2014/main" id="{7ED41EEA-C31B-CAFC-05F8-B7255D0F337B}"/>
                  </a:ext>
                </a:extLst>
              </p:cNvPr>
              <p:cNvCxnSpPr/>
              <p:nvPr/>
            </p:nvCxnSpPr>
            <p:spPr>
              <a:xfrm rot="16200000" flipH="1">
                <a:off x="5584957" y="2750410"/>
                <a:ext cx="1005000" cy="338400"/>
              </a:xfrm>
              <a:prstGeom prst="bentConnector2">
                <a:avLst/>
              </a:prstGeom>
              <a:noFill/>
              <a:ln w="19050" cap="flat" cmpd="sng">
                <a:solidFill>
                  <a:schemeClr val="tx1">
                    <a:lumMod val="60000"/>
                    <a:lumOff val="40000"/>
                  </a:schemeClr>
                </a:solidFill>
                <a:prstDash val="solid"/>
                <a:round/>
                <a:headEnd type="none" w="med" len="med"/>
                <a:tailEnd type="none" w="med" len="med"/>
              </a:ln>
            </p:spPr>
          </p:cxnSp>
          <p:cxnSp>
            <p:nvCxnSpPr>
              <p:cNvPr id="37" name="Google Shape;389;p31">
                <a:extLst>
                  <a:ext uri="{FF2B5EF4-FFF2-40B4-BE49-F238E27FC236}">
                    <a16:creationId xmlns:a16="http://schemas.microsoft.com/office/drawing/2014/main" id="{B5A30912-385F-0282-C4EE-CCF750BE309C}"/>
                  </a:ext>
                </a:extLst>
              </p:cNvPr>
              <p:cNvCxnSpPr/>
              <p:nvPr/>
            </p:nvCxnSpPr>
            <p:spPr>
              <a:xfrm rot="16200000" flipH="1">
                <a:off x="5934157" y="2401210"/>
                <a:ext cx="306600" cy="338400"/>
              </a:xfrm>
              <a:prstGeom prst="bentConnector2">
                <a:avLst/>
              </a:prstGeom>
              <a:noFill/>
              <a:ln w="19050" cap="flat" cmpd="sng">
                <a:solidFill>
                  <a:schemeClr val="tx1">
                    <a:lumMod val="60000"/>
                    <a:lumOff val="40000"/>
                  </a:schemeClr>
                </a:solidFill>
                <a:prstDash val="solid"/>
                <a:round/>
                <a:headEnd type="none" w="med" len="med"/>
                <a:tailEnd type="none" w="med" len="med"/>
              </a:ln>
            </p:spPr>
          </p:cxnSp>
          <p:sp>
            <p:nvSpPr>
              <p:cNvPr id="44" name="Oval 43">
                <a:extLst>
                  <a:ext uri="{FF2B5EF4-FFF2-40B4-BE49-F238E27FC236}">
                    <a16:creationId xmlns:a16="http://schemas.microsoft.com/office/drawing/2014/main" id="{423737A5-76AA-E40B-899F-7DA8FCD945B3}"/>
                  </a:ext>
                </a:extLst>
              </p:cNvPr>
              <p:cNvSpPr/>
              <p:nvPr/>
            </p:nvSpPr>
            <p:spPr>
              <a:xfrm>
                <a:off x="5872537" y="2326583"/>
                <a:ext cx="91440" cy="91440"/>
              </a:xfrm>
              <a:prstGeom prst="ellipse">
                <a:avLst/>
              </a:prstGeom>
              <a:solidFill>
                <a:srgbClr val="6289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45DF95E6-69FB-D559-2616-BA513B8C013C}"/>
                </a:ext>
              </a:extLst>
            </p:cNvPr>
            <p:cNvSpPr txBox="1"/>
            <p:nvPr/>
          </p:nvSpPr>
          <p:spPr>
            <a:xfrm>
              <a:off x="5766514" y="1976715"/>
              <a:ext cx="2327619" cy="276999"/>
            </a:xfrm>
            <a:prstGeom prst="rect">
              <a:avLst/>
            </a:prstGeom>
            <a:solidFill>
              <a:srgbClr val="6289B5"/>
            </a:solidFill>
          </p:spPr>
          <p:txBody>
            <a:bodyPr wrap="square" lIns="91440" tIns="45720" rIns="91440" bIns="45720" rtlCol="0" anchor="t">
              <a:spAutoFit/>
            </a:bodyPr>
            <a:lstStyle/>
            <a:p>
              <a:pPr>
                <a:buSzPct val="150000"/>
              </a:pPr>
              <a:r>
                <a:rPr lang="en-US" sz="1200" b="1" dirty="0">
                  <a:solidFill>
                    <a:schemeClr val="accent3"/>
                  </a:solidFill>
                  <a:latin typeface="Be Vietnam Pro ExtraLight" panose="020B0604020202020204" charset="0"/>
                  <a:ea typeface="Open Sans" panose="020B0606030504020204" pitchFamily="34" charset="0"/>
                  <a:cs typeface="Open Sans" panose="020B0606030504020204" pitchFamily="34" charset="0"/>
                </a:rPr>
                <a:t>BLOCKCHAIN TECHNOLOGY</a:t>
              </a:r>
            </a:p>
          </p:txBody>
        </p:sp>
        <p:sp>
          <p:nvSpPr>
            <p:cNvPr id="56" name="TextBox 55">
              <a:extLst>
                <a:ext uri="{FF2B5EF4-FFF2-40B4-BE49-F238E27FC236}">
                  <a16:creationId xmlns:a16="http://schemas.microsoft.com/office/drawing/2014/main" id="{F16AE711-92CB-5C73-BD79-10F3946CB03F}"/>
                </a:ext>
              </a:extLst>
            </p:cNvPr>
            <p:cNvSpPr txBox="1"/>
            <p:nvPr/>
          </p:nvSpPr>
          <p:spPr>
            <a:xfrm>
              <a:off x="6309360" y="2559201"/>
              <a:ext cx="1549711" cy="276999"/>
            </a:xfrm>
            <a:prstGeom prst="rect">
              <a:avLst/>
            </a:prstGeom>
            <a:noFill/>
          </p:spPr>
          <p:txBody>
            <a:bodyPr wrap="square" lIns="91440" tIns="45720" rIns="91440" bIns="45720" rtlCol="0" anchor="t">
              <a:spAutoFit/>
            </a:bodyPr>
            <a:lstStyle/>
            <a:p>
              <a:pPr>
                <a:buSzPct val="150000"/>
              </a:pPr>
              <a:r>
                <a:rPr lang="en-US" sz="1200" b="1" dirty="0">
                  <a:solidFill>
                    <a:srgbClr val="283D55"/>
                  </a:solidFill>
                  <a:latin typeface="Be Vietnam Pro" panose="020B0604020202020204" charset="0"/>
                  <a:ea typeface="Open Sans" panose="020B0606030504020204" pitchFamily="34" charset="0"/>
                  <a:cs typeface="Open Sans" panose="020B0606030504020204" pitchFamily="34" charset="0"/>
                </a:rPr>
                <a:t>Security  </a:t>
              </a:r>
            </a:p>
          </p:txBody>
        </p:sp>
        <p:sp>
          <p:nvSpPr>
            <p:cNvPr id="61" name="TextBox 60">
              <a:extLst>
                <a:ext uri="{FF2B5EF4-FFF2-40B4-BE49-F238E27FC236}">
                  <a16:creationId xmlns:a16="http://schemas.microsoft.com/office/drawing/2014/main" id="{3EC25309-62AF-9496-D5F3-CBEB118D93B0}"/>
                </a:ext>
              </a:extLst>
            </p:cNvPr>
            <p:cNvSpPr txBox="1"/>
            <p:nvPr/>
          </p:nvSpPr>
          <p:spPr>
            <a:xfrm>
              <a:off x="6309150" y="2932176"/>
              <a:ext cx="1907750" cy="276999"/>
            </a:xfrm>
            <a:prstGeom prst="rect">
              <a:avLst/>
            </a:prstGeom>
            <a:noFill/>
          </p:spPr>
          <p:txBody>
            <a:bodyPr wrap="square" lIns="91440" tIns="45720" rIns="91440" bIns="45720" rtlCol="0" anchor="t">
              <a:spAutoFit/>
            </a:bodyPr>
            <a:lstStyle/>
            <a:p>
              <a:pPr>
                <a:buSzPct val="150000"/>
              </a:pPr>
              <a:r>
                <a:rPr lang="en-US" sz="1200" b="1" dirty="0">
                  <a:solidFill>
                    <a:srgbClr val="283D55"/>
                  </a:solidFill>
                  <a:latin typeface="Be Vietnam Pro" panose="020B0604020202020204" charset="0"/>
                  <a:ea typeface="Open Sans" panose="020B0606030504020204" pitchFamily="34" charset="0"/>
                  <a:cs typeface="Open Sans" panose="020B0606030504020204" pitchFamily="34" charset="0"/>
                </a:rPr>
                <a:t>Data integrity</a:t>
              </a:r>
            </a:p>
          </p:txBody>
        </p:sp>
        <p:sp>
          <p:nvSpPr>
            <p:cNvPr id="63" name="TextBox 62">
              <a:extLst>
                <a:ext uri="{FF2B5EF4-FFF2-40B4-BE49-F238E27FC236}">
                  <a16:creationId xmlns:a16="http://schemas.microsoft.com/office/drawing/2014/main" id="{4C840313-12FB-D6DE-3521-5EA3DFA5A4A0}"/>
                </a:ext>
              </a:extLst>
            </p:cNvPr>
            <p:cNvSpPr txBox="1"/>
            <p:nvPr/>
          </p:nvSpPr>
          <p:spPr>
            <a:xfrm>
              <a:off x="6309150" y="3283281"/>
              <a:ext cx="1907750" cy="276999"/>
            </a:xfrm>
            <a:prstGeom prst="rect">
              <a:avLst/>
            </a:prstGeom>
            <a:noFill/>
          </p:spPr>
          <p:txBody>
            <a:bodyPr wrap="square" lIns="91440" tIns="45720" rIns="91440" bIns="45720" rtlCol="0" anchor="t">
              <a:spAutoFit/>
            </a:bodyPr>
            <a:lstStyle/>
            <a:p>
              <a:pPr>
                <a:buSzPct val="150000"/>
              </a:pPr>
              <a:r>
                <a:rPr lang="en-US" sz="1200" b="1" dirty="0">
                  <a:solidFill>
                    <a:srgbClr val="283D55"/>
                  </a:solidFill>
                  <a:latin typeface="Be Vietnam Pro" panose="020B0604020202020204" charset="0"/>
                  <a:ea typeface="Open Sans" panose="020B0606030504020204" pitchFamily="34" charset="0"/>
                  <a:cs typeface="Open Sans" panose="020B0606030504020204" pitchFamily="34" charset="0"/>
                </a:rPr>
                <a:t>Patient empowerment  </a:t>
              </a:r>
            </a:p>
          </p:txBody>
        </p:sp>
        <p:sp>
          <p:nvSpPr>
            <p:cNvPr id="78" name="TextBox 77">
              <a:extLst>
                <a:ext uri="{FF2B5EF4-FFF2-40B4-BE49-F238E27FC236}">
                  <a16:creationId xmlns:a16="http://schemas.microsoft.com/office/drawing/2014/main" id="{7A4B9225-FE25-4447-6144-6D06DD11F217}"/>
                </a:ext>
              </a:extLst>
            </p:cNvPr>
            <p:cNvSpPr txBox="1"/>
            <p:nvPr/>
          </p:nvSpPr>
          <p:spPr>
            <a:xfrm>
              <a:off x="6309150" y="3624735"/>
              <a:ext cx="1907750" cy="276999"/>
            </a:xfrm>
            <a:prstGeom prst="rect">
              <a:avLst/>
            </a:prstGeom>
            <a:noFill/>
          </p:spPr>
          <p:txBody>
            <a:bodyPr wrap="square" lIns="91440" tIns="45720" rIns="91440" bIns="45720" rtlCol="0" anchor="t">
              <a:spAutoFit/>
            </a:bodyPr>
            <a:lstStyle/>
            <a:p>
              <a:pPr>
                <a:buSzPct val="150000"/>
              </a:pPr>
              <a:r>
                <a:rPr lang="en-US" sz="1200" b="1" dirty="0">
                  <a:solidFill>
                    <a:srgbClr val="283D55"/>
                  </a:solidFill>
                  <a:latin typeface="Be Vietnam Pro" panose="020B0604020202020204" charset="0"/>
                  <a:ea typeface="Open Sans" panose="020B0606030504020204" pitchFamily="34" charset="0"/>
                  <a:cs typeface="Open Sans" panose="020B0606030504020204" pitchFamily="34" charset="0"/>
                </a:rPr>
                <a:t>Remote accessibility</a:t>
              </a:r>
            </a:p>
          </p:txBody>
        </p:sp>
      </p:grpSp>
    </p:spTree>
    <p:extLst>
      <p:ext uri="{BB962C8B-B14F-4D97-AF65-F5344CB8AC3E}">
        <p14:creationId xmlns:p14="http://schemas.microsoft.com/office/powerpoint/2010/main" val="3353602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79CC0-E8C6-2DE9-3C44-C913EAD3E6D9}"/>
              </a:ext>
            </a:extLst>
          </p:cNvPr>
          <p:cNvSpPr>
            <a:spLocks noGrp="1"/>
          </p:cNvSpPr>
          <p:nvPr>
            <p:ph type="title"/>
          </p:nvPr>
        </p:nvSpPr>
        <p:spPr>
          <a:xfrm>
            <a:off x="720000" y="434182"/>
            <a:ext cx="7704000" cy="572700"/>
          </a:xfrm>
        </p:spPr>
        <p:txBody>
          <a:bodyPr/>
          <a:lstStyle/>
          <a:p>
            <a:r>
              <a:rPr lang="en-US" dirty="0"/>
              <a:t>Blockchain in healthcare</a:t>
            </a:r>
          </a:p>
        </p:txBody>
      </p:sp>
      <p:sp>
        <p:nvSpPr>
          <p:cNvPr id="7" name="TextBox 6">
            <a:extLst>
              <a:ext uri="{FF2B5EF4-FFF2-40B4-BE49-F238E27FC236}">
                <a16:creationId xmlns:a16="http://schemas.microsoft.com/office/drawing/2014/main" id="{5E8F6230-382C-E336-0D4C-F4382AC15D53}"/>
              </a:ext>
            </a:extLst>
          </p:cNvPr>
          <p:cNvSpPr txBox="1"/>
          <p:nvPr/>
        </p:nvSpPr>
        <p:spPr>
          <a:xfrm>
            <a:off x="719999" y="1073723"/>
            <a:ext cx="1817965" cy="369332"/>
          </a:xfrm>
          <a:prstGeom prst="rect">
            <a:avLst/>
          </a:prstGeom>
          <a:noFill/>
        </p:spPr>
        <p:txBody>
          <a:bodyPr wrap="square" rtlCol="0">
            <a:spAutoFit/>
          </a:bodyPr>
          <a:lstStyle/>
          <a:p>
            <a:r>
              <a:rPr lang="en-US" sz="1800" b="1" dirty="0">
                <a:solidFill>
                  <a:srgbClr val="283D55"/>
                </a:solidFill>
                <a:latin typeface="Be Vietnam Pro ExtraLight" panose="020B0604020202020204" charset="0"/>
              </a:rPr>
              <a:t>Challenges</a:t>
            </a:r>
          </a:p>
        </p:txBody>
      </p:sp>
      <p:sp>
        <p:nvSpPr>
          <p:cNvPr id="8" name="TextBox 7">
            <a:extLst>
              <a:ext uri="{FF2B5EF4-FFF2-40B4-BE49-F238E27FC236}">
                <a16:creationId xmlns:a16="http://schemas.microsoft.com/office/drawing/2014/main" id="{68F22381-CB24-B9B4-0B7C-40D24A3A429F}"/>
              </a:ext>
            </a:extLst>
          </p:cNvPr>
          <p:cNvSpPr txBox="1"/>
          <p:nvPr/>
        </p:nvSpPr>
        <p:spPr>
          <a:xfrm>
            <a:off x="1297375" y="1568487"/>
            <a:ext cx="6887704" cy="1615827"/>
          </a:xfrm>
          <a:prstGeom prst="rect">
            <a:avLst/>
          </a:prstGeom>
          <a:noFill/>
        </p:spPr>
        <p:txBody>
          <a:bodyPr wrap="square" lIns="91440" tIns="45720" rIns="91440" bIns="45720" rtlCol="0" anchor="t">
            <a:spAutoFit/>
          </a:bodyPr>
          <a:lstStyle/>
          <a:p>
            <a:pPr>
              <a:spcBef>
                <a:spcPts val="600"/>
              </a:spcBef>
              <a:buSzPct val="150000"/>
            </a:pPr>
            <a:r>
              <a:rPr lang="en-US" dirty="0">
                <a:solidFill>
                  <a:srgbClr val="283D55"/>
                </a:solidFill>
                <a:latin typeface="Be Vietnam Pro" panose="020B0604020202020204" charset="0"/>
                <a:ea typeface="Open Sans" panose="020B0606030504020204" pitchFamily="34" charset="0"/>
                <a:cs typeface="Open Sans" panose="020B0606030504020204" pitchFamily="34" charset="0"/>
              </a:rPr>
              <a:t>Hospitals have embraced blockchain networks for managing personnel, patients, and Electronic Medical Records (EMRs).</a:t>
            </a:r>
          </a:p>
          <a:p>
            <a:pPr indent="-285750">
              <a:spcBef>
                <a:spcPts val="600"/>
              </a:spcBef>
              <a:buSzPct val="150000"/>
              <a:buFont typeface="Arial" panose="020B0604020202020204" pitchFamily="34" charset="0"/>
              <a:buChar char="•"/>
            </a:pPr>
            <a:r>
              <a:rPr lang="en-US" dirty="0">
                <a:solidFill>
                  <a:srgbClr val="283D55"/>
                </a:solidFill>
                <a:latin typeface="Be Vietnam Pro" panose="020B0604020202020204" charset="0"/>
                <a:ea typeface="Open Sans" panose="020B0606030504020204" pitchFamily="34" charset="0"/>
                <a:cs typeface="Open Sans" panose="020B0606030504020204" pitchFamily="34" charset="0"/>
              </a:rPr>
              <a:t>Cross-chain data transfer problem</a:t>
            </a:r>
          </a:p>
          <a:p>
            <a:pPr indent="-285750">
              <a:spcBef>
                <a:spcPts val="600"/>
              </a:spcBef>
              <a:buSzPct val="150000"/>
              <a:buFont typeface="Arial" panose="020B0604020202020204" pitchFamily="34" charset="0"/>
              <a:buChar char="•"/>
            </a:pPr>
            <a:r>
              <a:rPr lang="en-US" dirty="0">
                <a:solidFill>
                  <a:srgbClr val="283D55"/>
                </a:solidFill>
                <a:latin typeface="Be Vietnam Pro" panose="020B0604020202020204" charset="0"/>
                <a:ea typeface="Open Sans" panose="020B0606030504020204" pitchFamily="34" charset="0"/>
                <a:cs typeface="Open Sans" panose="020B0606030504020204" pitchFamily="34" charset="0"/>
              </a:rPr>
              <a:t>EMRs are scattered across diverse blockchain systems in different hospitals</a:t>
            </a:r>
          </a:p>
          <a:p>
            <a:pPr indent="-285750">
              <a:spcBef>
                <a:spcPts val="600"/>
              </a:spcBef>
              <a:buSzPct val="150000"/>
              <a:buFont typeface="Arial" panose="020B0604020202020204" pitchFamily="34" charset="0"/>
              <a:buChar char="•"/>
            </a:pPr>
            <a:r>
              <a:rPr lang="en-US" dirty="0">
                <a:solidFill>
                  <a:srgbClr val="283D55"/>
                </a:solidFill>
                <a:latin typeface="Be Vietnam Pro" panose="020B0604020202020204" charset="0"/>
                <a:ea typeface="Open Sans" panose="020B0606030504020204" pitchFamily="34" charset="0"/>
                <a:cs typeface="Open Sans" panose="020B0606030504020204" pitchFamily="34" charset="0"/>
              </a:rPr>
              <a:t>Challenge of locating and identifying these records </a:t>
            </a:r>
          </a:p>
        </p:txBody>
      </p:sp>
      <p:sp>
        <p:nvSpPr>
          <p:cNvPr id="77" name="Slide Number Placeholder 76">
            <a:extLst>
              <a:ext uri="{FF2B5EF4-FFF2-40B4-BE49-F238E27FC236}">
                <a16:creationId xmlns:a16="http://schemas.microsoft.com/office/drawing/2014/main" id="{33928CC0-B2DD-C339-8173-37FB1E0E06FD}"/>
              </a:ext>
            </a:extLst>
          </p:cNvPr>
          <p:cNvSpPr>
            <a:spLocks noGrp="1"/>
          </p:cNvSpPr>
          <p:nvPr>
            <p:ph type="sldNum" sz="quarter" idx="10"/>
          </p:nvPr>
        </p:nvSpPr>
        <p:spPr/>
        <p:txBody>
          <a:bodyPr/>
          <a:lstStyle/>
          <a:p>
            <a:fld id="{47FB555B-7D39-44E6-9386-F26A889643DB}" type="slidenum">
              <a:rPr lang="en-US" smtClean="0"/>
              <a:pPr/>
              <a:t>5</a:t>
            </a:fld>
            <a:endParaRPr lang="en-US"/>
          </a:p>
        </p:txBody>
      </p:sp>
      <p:grpSp>
        <p:nvGrpSpPr>
          <p:cNvPr id="12" name="Group 11">
            <a:extLst>
              <a:ext uri="{FF2B5EF4-FFF2-40B4-BE49-F238E27FC236}">
                <a16:creationId xmlns:a16="http://schemas.microsoft.com/office/drawing/2014/main" id="{474C51BD-8397-D4EF-C097-35E89209A2CF}"/>
              </a:ext>
            </a:extLst>
          </p:cNvPr>
          <p:cNvGrpSpPr/>
          <p:nvPr/>
        </p:nvGrpSpPr>
        <p:grpSpPr>
          <a:xfrm>
            <a:off x="6770865" y="56709"/>
            <a:ext cx="1267373" cy="206518"/>
            <a:chOff x="6978197" y="56709"/>
            <a:chExt cx="1267373" cy="206518"/>
          </a:xfrm>
        </p:grpSpPr>
        <p:sp>
          <p:nvSpPr>
            <p:cNvPr id="13" name="Arrow: Pentagon 12">
              <a:extLst>
                <a:ext uri="{FF2B5EF4-FFF2-40B4-BE49-F238E27FC236}">
                  <a16:creationId xmlns:a16="http://schemas.microsoft.com/office/drawing/2014/main" id="{11BEB019-2787-0AC2-270C-739C7291C795}"/>
                </a:ext>
              </a:extLst>
            </p:cNvPr>
            <p:cNvSpPr/>
            <p:nvPr/>
          </p:nvSpPr>
          <p:spPr>
            <a:xfrm>
              <a:off x="6978197" y="57216"/>
              <a:ext cx="335265" cy="206011"/>
            </a:xfrm>
            <a:prstGeom prst="homePlate">
              <a:avLst/>
            </a:prstGeom>
            <a:solidFill>
              <a:srgbClr val="A6A6A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1</a:t>
              </a:r>
            </a:p>
          </p:txBody>
        </p:sp>
        <p:sp>
          <p:nvSpPr>
            <p:cNvPr id="14" name="Arrow: Chevron 13">
              <a:extLst>
                <a:ext uri="{FF2B5EF4-FFF2-40B4-BE49-F238E27FC236}">
                  <a16:creationId xmlns:a16="http://schemas.microsoft.com/office/drawing/2014/main" id="{F73461EC-91F9-40E8-DE84-27662614FF9D}"/>
                </a:ext>
              </a:extLst>
            </p:cNvPr>
            <p:cNvSpPr/>
            <p:nvPr/>
          </p:nvSpPr>
          <p:spPr>
            <a:xfrm>
              <a:off x="7211542" y="57216"/>
              <a:ext cx="335265" cy="206011"/>
            </a:xfrm>
            <a:prstGeom prst="chevron">
              <a:avLst/>
            </a:prstGeom>
            <a:solidFill>
              <a:schemeClr val="accent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2</a:t>
              </a:r>
            </a:p>
          </p:txBody>
        </p:sp>
        <p:sp>
          <p:nvSpPr>
            <p:cNvPr id="15" name="Arrow: Chevron 14">
              <a:extLst>
                <a:ext uri="{FF2B5EF4-FFF2-40B4-BE49-F238E27FC236}">
                  <a16:creationId xmlns:a16="http://schemas.microsoft.com/office/drawing/2014/main" id="{A3C0F580-DEA6-4E3F-8E95-4A50117674BE}"/>
                </a:ext>
              </a:extLst>
            </p:cNvPr>
            <p:cNvSpPr/>
            <p:nvPr/>
          </p:nvSpPr>
          <p:spPr>
            <a:xfrm>
              <a:off x="7444365"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3</a:t>
              </a:r>
            </a:p>
          </p:txBody>
        </p:sp>
        <p:sp>
          <p:nvSpPr>
            <p:cNvPr id="16" name="Arrow: Chevron 15">
              <a:extLst>
                <a:ext uri="{FF2B5EF4-FFF2-40B4-BE49-F238E27FC236}">
                  <a16:creationId xmlns:a16="http://schemas.microsoft.com/office/drawing/2014/main" id="{499D1098-0489-9596-4A55-22D27A0B0C12}"/>
                </a:ext>
              </a:extLst>
            </p:cNvPr>
            <p:cNvSpPr/>
            <p:nvPr/>
          </p:nvSpPr>
          <p:spPr>
            <a:xfrm>
              <a:off x="7677722"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4</a:t>
              </a:r>
            </a:p>
          </p:txBody>
        </p:sp>
        <p:sp>
          <p:nvSpPr>
            <p:cNvPr id="17" name="Arrow: Chevron 16">
              <a:extLst>
                <a:ext uri="{FF2B5EF4-FFF2-40B4-BE49-F238E27FC236}">
                  <a16:creationId xmlns:a16="http://schemas.microsoft.com/office/drawing/2014/main" id="{45A65A44-5223-F8EF-8B7B-F428F61C3E02}"/>
                </a:ext>
              </a:extLst>
            </p:cNvPr>
            <p:cNvSpPr/>
            <p:nvPr/>
          </p:nvSpPr>
          <p:spPr>
            <a:xfrm>
              <a:off x="7910305"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5</a:t>
              </a:r>
            </a:p>
          </p:txBody>
        </p:sp>
      </p:grpSp>
      <p:sp>
        <p:nvSpPr>
          <p:cNvPr id="4" name="Mũi tên: Phải 4">
            <a:extLst>
              <a:ext uri="{FF2B5EF4-FFF2-40B4-BE49-F238E27FC236}">
                <a16:creationId xmlns:a16="http://schemas.microsoft.com/office/drawing/2014/main" id="{042A6811-B809-140B-2ED3-CF9E497E39F3}"/>
              </a:ext>
            </a:extLst>
          </p:cNvPr>
          <p:cNvSpPr/>
          <p:nvPr/>
        </p:nvSpPr>
        <p:spPr>
          <a:xfrm>
            <a:off x="327622" y="3666785"/>
            <a:ext cx="1031277" cy="355622"/>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6" name="Group 5">
            <a:extLst>
              <a:ext uri="{FF2B5EF4-FFF2-40B4-BE49-F238E27FC236}">
                <a16:creationId xmlns:a16="http://schemas.microsoft.com/office/drawing/2014/main" id="{DB157463-B396-D61B-AC72-FA727096EC7F}"/>
              </a:ext>
            </a:extLst>
          </p:cNvPr>
          <p:cNvGrpSpPr/>
          <p:nvPr/>
        </p:nvGrpSpPr>
        <p:grpSpPr>
          <a:xfrm>
            <a:off x="2134889" y="3568108"/>
            <a:ext cx="1972693" cy="552977"/>
            <a:chOff x="560433" y="2088913"/>
            <a:chExt cx="1496291" cy="552977"/>
          </a:xfrm>
        </p:grpSpPr>
        <p:sp>
          <p:nvSpPr>
            <p:cNvPr id="9" name="Rectangle 8">
              <a:extLst>
                <a:ext uri="{FF2B5EF4-FFF2-40B4-BE49-F238E27FC236}">
                  <a16:creationId xmlns:a16="http://schemas.microsoft.com/office/drawing/2014/main" id="{415CFAF8-5CAF-B244-9A76-A2C00244DB47}"/>
                </a:ext>
              </a:extLst>
            </p:cNvPr>
            <p:cNvSpPr/>
            <p:nvPr/>
          </p:nvSpPr>
          <p:spPr>
            <a:xfrm>
              <a:off x="560433" y="2088913"/>
              <a:ext cx="1496291" cy="552977"/>
            </a:xfrm>
            <a:prstGeom prst="rect">
              <a:avLst/>
            </a:prstGeom>
            <a:noFill/>
            <a:ln cmpd="sng">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4FA5781-A5ED-48D9-F7E7-192023AD8AE5}"/>
                </a:ext>
              </a:extLst>
            </p:cNvPr>
            <p:cNvSpPr/>
            <p:nvPr/>
          </p:nvSpPr>
          <p:spPr>
            <a:xfrm>
              <a:off x="616453" y="2135898"/>
              <a:ext cx="1387864" cy="459007"/>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Be Vietnam Pro" panose="020B0604020202020204" charset="0"/>
                </a:rPr>
                <a:t>Cross-chain solution</a:t>
              </a:r>
            </a:p>
          </p:txBody>
        </p:sp>
      </p:grpSp>
      <p:grpSp>
        <p:nvGrpSpPr>
          <p:cNvPr id="20" name="Group 19">
            <a:extLst>
              <a:ext uri="{FF2B5EF4-FFF2-40B4-BE49-F238E27FC236}">
                <a16:creationId xmlns:a16="http://schemas.microsoft.com/office/drawing/2014/main" id="{6C25483D-C399-F4F2-FF61-1184CB12E4AD}"/>
              </a:ext>
            </a:extLst>
          </p:cNvPr>
          <p:cNvGrpSpPr/>
          <p:nvPr/>
        </p:nvGrpSpPr>
        <p:grpSpPr>
          <a:xfrm>
            <a:off x="4962562" y="3568108"/>
            <a:ext cx="1972693" cy="552977"/>
            <a:chOff x="560433" y="2088913"/>
            <a:chExt cx="1496291" cy="552977"/>
          </a:xfrm>
        </p:grpSpPr>
        <p:sp>
          <p:nvSpPr>
            <p:cNvPr id="21" name="Rectangle 20">
              <a:extLst>
                <a:ext uri="{FF2B5EF4-FFF2-40B4-BE49-F238E27FC236}">
                  <a16:creationId xmlns:a16="http://schemas.microsoft.com/office/drawing/2014/main" id="{2EE1272A-13A9-46BF-88CD-F0B5605A60E9}"/>
                </a:ext>
              </a:extLst>
            </p:cNvPr>
            <p:cNvSpPr/>
            <p:nvPr/>
          </p:nvSpPr>
          <p:spPr>
            <a:xfrm>
              <a:off x="560433" y="2088913"/>
              <a:ext cx="1496291" cy="552977"/>
            </a:xfrm>
            <a:prstGeom prst="rect">
              <a:avLst/>
            </a:prstGeom>
            <a:noFill/>
            <a:ln cmpd="sng">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DE42EB0-A357-A057-784C-18E7F63CD5A3}"/>
                </a:ext>
              </a:extLst>
            </p:cNvPr>
            <p:cNvSpPr/>
            <p:nvPr/>
          </p:nvSpPr>
          <p:spPr>
            <a:xfrm>
              <a:off x="616453" y="2135898"/>
              <a:ext cx="1387864" cy="459007"/>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Be Vietnam Pro" panose="020B0604020202020204" charset="0"/>
                </a:rPr>
                <a:t>Decentralized identifiers</a:t>
              </a:r>
            </a:p>
          </p:txBody>
        </p:sp>
      </p:grpSp>
    </p:spTree>
    <p:extLst>
      <p:ext uri="{BB962C8B-B14F-4D97-AF65-F5344CB8AC3E}">
        <p14:creationId xmlns:p14="http://schemas.microsoft.com/office/powerpoint/2010/main" val="244383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79CC0-E8C6-2DE9-3C44-C913EAD3E6D9}"/>
              </a:ext>
            </a:extLst>
          </p:cNvPr>
          <p:cNvSpPr>
            <a:spLocks noGrp="1"/>
          </p:cNvSpPr>
          <p:nvPr>
            <p:ph type="title"/>
          </p:nvPr>
        </p:nvSpPr>
        <p:spPr/>
        <p:txBody>
          <a:bodyPr/>
          <a:lstStyle/>
          <a:p>
            <a:r>
              <a:rPr lang="en-US" dirty="0"/>
              <a:t>Sidechain</a:t>
            </a:r>
          </a:p>
        </p:txBody>
      </p:sp>
      <p:sp>
        <p:nvSpPr>
          <p:cNvPr id="77" name="Slide Number Placeholder 76">
            <a:extLst>
              <a:ext uri="{FF2B5EF4-FFF2-40B4-BE49-F238E27FC236}">
                <a16:creationId xmlns:a16="http://schemas.microsoft.com/office/drawing/2014/main" id="{33928CC0-B2DD-C339-8173-37FB1E0E06FD}"/>
              </a:ext>
            </a:extLst>
          </p:cNvPr>
          <p:cNvSpPr>
            <a:spLocks noGrp="1"/>
          </p:cNvSpPr>
          <p:nvPr>
            <p:ph type="sldNum" sz="quarter" idx="10"/>
          </p:nvPr>
        </p:nvSpPr>
        <p:spPr/>
        <p:txBody>
          <a:bodyPr/>
          <a:lstStyle/>
          <a:p>
            <a:fld id="{47FB555B-7D39-44E6-9386-F26A889643DB}" type="slidenum">
              <a:rPr lang="en-US" smtClean="0"/>
              <a:pPr/>
              <a:t>6</a:t>
            </a:fld>
            <a:endParaRPr lang="en-US"/>
          </a:p>
        </p:txBody>
      </p:sp>
      <p:grpSp>
        <p:nvGrpSpPr>
          <p:cNvPr id="88" name="Group 87">
            <a:extLst>
              <a:ext uri="{FF2B5EF4-FFF2-40B4-BE49-F238E27FC236}">
                <a16:creationId xmlns:a16="http://schemas.microsoft.com/office/drawing/2014/main" id="{9DB8CDAA-F633-43A1-A652-BE5001E1F20B}"/>
              </a:ext>
            </a:extLst>
          </p:cNvPr>
          <p:cNvGrpSpPr/>
          <p:nvPr/>
        </p:nvGrpSpPr>
        <p:grpSpPr>
          <a:xfrm>
            <a:off x="988136" y="1896462"/>
            <a:ext cx="6626193" cy="2549546"/>
            <a:chOff x="1163568" y="2593954"/>
            <a:chExt cx="6626193" cy="2549546"/>
          </a:xfrm>
        </p:grpSpPr>
        <p:grpSp>
          <p:nvGrpSpPr>
            <p:cNvPr id="10" name="Group 9">
              <a:extLst>
                <a:ext uri="{FF2B5EF4-FFF2-40B4-BE49-F238E27FC236}">
                  <a16:creationId xmlns:a16="http://schemas.microsoft.com/office/drawing/2014/main" id="{B6AF52AE-7E8A-D907-0091-2610171EBBA5}"/>
                </a:ext>
              </a:extLst>
            </p:cNvPr>
            <p:cNvGrpSpPr/>
            <p:nvPr/>
          </p:nvGrpSpPr>
          <p:grpSpPr>
            <a:xfrm>
              <a:off x="3697917" y="2651020"/>
              <a:ext cx="1496291" cy="552977"/>
              <a:chOff x="3700970" y="4102150"/>
              <a:chExt cx="1496291" cy="552977"/>
            </a:xfrm>
          </p:grpSpPr>
          <p:sp>
            <p:nvSpPr>
              <p:cNvPr id="6" name="Rectangle 5">
                <a:extLst>
                  <a:ext uri="{FF2B5EF4-FFF2-40B4-BE49-F238E27FC236}">
                    <a16:creationId xmlns:a16="http://schemas.microsoft.com/office/drawing/2014/main" id="{5EE2BD8D-8E97-CC3D-FAC5-17009DCD0844}"/>
                  </a:ext>
                </a:extLst>
              </p:cNvPr>
              <p:cNvSpPr/>
              <p:nvPr/>
            </p:nvSpPr>
            <p:spPr>
              <a:xfrm>
                <a:off x="3700970" y="4102150"/>
                <a:ext cx="1496291" cy="552977"/>
              </a:xfrm>
              <a:prstGeom prst="rect">
                <a:avLst/>
              </a:prstGeom>
              <a:noFill/>
              <a:ln cmpd="sng">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248DF5B-C8DC-3528-7B12-60CDB6693762}"/>
                  </a:ext>
                </a:extLst>
              </p:cNvPr>
              <p:cNvSpPr/>
              <p:nvPr/>
            </p:nvSpPr>
            <p:spPr>
              <a:xfrm>
                <a:off x="3756990" y="4149135"/>
                <a:ext cx="1387864" cy="459007"/>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Be Vietnam Pro" panose="020B0604020202020204" charset="0"/>
                  </a:rPr>
                  <a:t>SIDECHAIN</a:t>
                </a:r>
              </a:p>
            </p:txBody>
          </p:sp>
        </p:grpSp>
        <p:pic>
          <p:nvPicPr>
            <p:cNvPr id="11" name="Hình ảnh 2">
              <a:extLst>
                <a:ext uri="{FF2B5EF4-FFF2-40B4-BE49-F238E27FC236}">
                  <a16:creationId xmlns:a16="http://schemas.microsoft.com/office/drawing/2014/main" id="{2405A262-46D8-B24E-6388-E6AA5901B1F3}"/>
                </a:ext>
              </a:extLst>
            </p:cNvPr>
            <p:cNvPicPr>
              <a:picLocks noChangeAspect="1"/>
            </p:cNvPicPr>
            <p:nvPr/>
          </p:nvPicPr>
          <p:blipFill>
            <a:blip r:embed="rId3"/>
            <a:stretch>
              <a:fillRect/>
            </a:stretch>
          </p:blipFill>
          <p:spPr>
            <a:xfrm>
              <a:off x="6530436" y="2593954"/>
              <a:ext cx="1259325" cy="1220086"/>
            </a:xfrm>
            <a:prstGeom prst="rect">
              <a:avLst/>
            </a:prstGeom>
          </p:spPr>
        </p:pic>
        <p:pic>
          <p:nvPicPr>
            <p:cNvPr id="12" name="Picture 11" descr="A group of cubes in different colors">
              <a:extLst>
                <a:ext uri="{FF2B5EF4-FFF2-40B4-BE49-F238E27FC236}">
                  <a16:creationId xmlns:a16="http://schemas.microsoft.com/office/drawing/2014/main" id="{85B388F8-B3CF-FC5C-BA2C-DA3C7300963B}"/>
                </a:ext>
              </a:extLst>
            </p:cNvPr>
            <p:cNvPicPr>
              <a:picLocks noChangeAspect="1"/>
            </p:cNvPicPr>
            <p:nvPr/>
          </p:nvPicPr>
          <p:blipFill>
            <a:blip r:embed="rId4"/>
            <a:stretch>
              <a:fillRect/>
            </a:stretch>
          </p:blipFill>
          <p:spPr>
            <a:xfrm>
              <a:off x="1163568" y="2642469"/>
              <a:ext cx="1240589" cy="1240589"/>
            </a:xfrm>
            <a:prstGeom prst="rect">
              <a:avLst/>
            </a:prstGeom>
          </p:spPr>
        </p:pic>
        <p:pic>
          <p:nvPicPr>
            <p:cNvPr id="21" name="Picture 20" descr="A network of blue and yellow circles and a black background&#10;&#10;Description automatically generated">
              <a:extLst>
                <a:ext uri="{FF2B5EF4-FFF2-40B4-BE49-F238E27FC236}">
                  <a16:creationId xmlns:a16="http://schemas.microsoft.com/office/drawing/2014/main" id="{BA2C5659-FAC9-122C-B7EF-E9A527B35163}"/>
                </a:ext>
              </a:extLst>
            </p:cNvPr>
            <p:cNvPicPr>
              <a:picLocks noChangeAspect="1"/>
            </p:cNvPicPr>
            <p:nvPr/>
          </p:nvPicPr>
          <p:blipFill>
            <a:blip r:embed="rId5"/>
            <a:stretch>
              <a:fillRect/>
            </a:stretch>
          </p:blipFill>
          <p:spPr>
            <a:xfrm>
              <a:off x="3908968" y="3975340"/>
              <a:ext cx="1168160" cy="1168160"/>
            </a:xfrm>
            <a:prstGeom prst="rect">
              <a:avLst/>
            </a:prstGeom>
          </p:spPr>
        </p:pic>
        <p:cxnSp>
          <p:nvCxnSpPr>
            <p:cNvPr id="26" name="Straight Arrow Connector 25">
              <a:extLst>
                <a:ext uri="{FF2B5EF4-FFF2-40B4-BE49-F238E27FC236}">
                  <a16:creationId xmlns:a16="http://schemas.microsoft.com/office/drawing/2014/main" id="{1ADF8A3C-3B83-A8AF-0A09-ACE227053050}"/>
                </a:ext>
              </a:extLst>
            </p:cNvPr>
            <p:cNvCxnSpPr>
              <a:stCxn id="12" idx="3"/>
            </p:cNvCxnSpPr>
            <p:nvPr/>
          </p:nvCxnSpPr>
          <p:spPr>
            <a:xfrm flipV="1">
              <a:off x="2404157" y="2927508"/>
              <a:ext cx="1126945" cy="33525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BC29E2D-DFDB-ABB8-DF9B-9A1127634BD4}"/>
                </a:ext>
              </a:extLst>
            </p:cNvPr>
            <p:cNvCxnSpPr>
              <a:stCxn id="11" idx="1"/>
            </p:cNvCxnSpPr>
            <p:nvPr/>
          </p:nvCxnSpPr>
          <p:spPr>
            <a:xfrm flipH="1" flipV="1">
              <a:off x="5352674" y="2927508"/>
              <a:ext cx="1177762" cy="27648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E8974AC-5C6A-A8DE-2FA0-26FF125E9657}"/>
                </a:ext>
              </a:extLst>
            </p:cNvPr>
            <p:cNvCxnSpPr>
              <a:stCxn id="21" idx="0"/>
            </p:cNvCxnSpPr>
            <p:nvPr/>
          </p:nvCxnSpPr>
          <p:spPr>
            <a:xfrm flipV="1">
              <a:off x="4493048" y="3310634"/>
              <a:ext cx="0" cy="66470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1" name="Google Shape;11971;p69">
              <a:extLst>
                <a:ext uri="{FF2B5EF4-FFF2-40B4-BE49-F238E27FC236}">
                  <a16:creationId xmlns:a16="http://schemas.microsoft.com/office/drawing/2014/main" id="{909C442B-3756-8060-A2B5-46D0B5FB00C3}"/>
                </a:ext>
              </a:extLst>
            </p:cNvPr>
            <p:cNvGrpSpPr/>
            <p:nvPr/>
          </p:nvGrpSpPr>
          <p:grpSpPr>
            <a:xfrm>
              <a:off x="2823894" y="2697849"/>
              <a:ext cx="261929" cy="280550"/>
              <a:chOff x="5170480" y="2934639"/>
              <a:chExt cx="261929" cy="280550"/>
            </a:xfrm>
            <a:solidFill>
              <a:schemeClr val="tx1">
                <a:lumMod val="75000"/>
              </a:schemeClr>
            </a:solidFill>
          </p:grpSpPr>
          <p:sp>
            <p:nvSpPr>
              <p:cNvPr id="64" name="Google Shape;11972;p69">
                <a:extLst>
                  <a:ext uri="{FF2B5EF4-FFF2-40B4-BE49-F238E27FC236}">
                    <a16:creationId xmlns:a16="http://schemas.microsoft.com/office/drawing/2014/main" id="{9D610880-580F-8BC8-20F9-083DAD91646E}"/>
                  </a:ext>
                </a:extLst>
              </p:cNvPr>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973;p69">
                <a:extLst>
                  <a:ext uri="{FF2B5EF4-FFF2-40B4-BE49-F238E27FC236}">
                    <a16:creationId xmlns:a16="http://schemas.microsoft.com/office/drawing/2014/main" id="{53684EE5-F244-420A-9BFD-3EC19535656B}"/>
                  </a:ext>
                </a:extLst>
              </p:cNvPr>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974;p69">
                <a:extLst>
                  <a:ext uri="{FF2B5EF4-FFF2-40B4-BE49-F238E27FC236}">
                    <a16:creationId xmlns:a16="http://schemas.microsoft.com/office/drawing/2014/main" id="{8EA3C458-F6FF-B650-4F6B-0CB72BFAD679}"/>
                  </a:ext>
                </a:extLst>
              </p:cNvPr>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75;p69">
                <a:extLst>
                  <a:ext uri="{FF2B5EF4-FFF2-40B4-BE49-F238E27FC236}">
                    <a16:creationId xmlns:a16="http://schemas.microsoft.com/office/drawing/2014/main" id="{7855E1D6-FA34-F7AE-C54C-A7D9879A4589}"/>
                  </a:ext>
                </a:extLst>
              </p:cNvPr>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976;p69">
                <a:extLst>
                  <a:ext uri="{FF2B5EF4-FFF2-40B4-BE49-F238E27FC236}">
                    <a16:creationId xmlns:a16="http://schemas.microsoft.com/office/drawing/2014/main" id="{24DCE5EB-DF87-F958-98D1-AFB02A2FA59B}"/>
                  </a:ext>
                </a:extLst>
              </p:cNvPr>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977;p69">
                <a:extLst>
                  <a:ext uri="{FF2B5EF4-FFF2-40B4-BE49-F238E27FC236}">
                    <a16:creationId xmlns:a16="http://schemas.microsoft.com/office/drawing/2014/main" id="{8CAE0793-0C83-1618-3684-54836CC243C3}"/>
                  </a:ext>
                </a:extLst>
              </p:cNvPr>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978;p69">
                <a:extLst>
                  <a:ext uri="{FF2B5EF4-FFF2-40B4-BE49-F238E27FC236}">
                    <a16:creationId xmlns:a16="http://schemas.microsoft.com/office/drawing/2014/main" id="{A4E30285-FC7A-C09D-ECFF-A28ACA080B1C}"/>
                  </a:ext>
                </a:extLst>
              </p:cNvPr>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11971;p69">
              <a:extLst>
                <a:ext uri="{FF2B5EF4-FFF2-40B4-BE49-F238E27FC236}">
                  <a16:creationId xmlns:a16="http://schemas.microsoft.com/office/drawing/2014/main" id="{A66CD03E-B0B3-F090-F7F0-F05E5E35FE31}"/>
                </a:ext>
              </a:extLst>
            </p:cNvPr>
            <p:cNvGrpSpPr/>
            <p:nvPr/>
          </p:nvGrpSpPr>
          <p:grpSpPr>
            <a:xfrm>
              <a:off x="5898212" y="2690030"/>
              <a:ext cx="261929" cy="280550"/>
              <a:chOff x="5170480" y="2934639"/>
              <a:chExt cx="261929" cy="280550"/>
            </a:xfrm>
            <a:solidFill>
              <a:schemeClr val="tx1">
                <a:lumMod val="75000"/>
              </a:schemeClr>
            </a:solidFill>
          </p:grpSpPr>
          <p:sp>
            <p:nvSpPr>
              <p:cNvPr id="72" name="Google Shape;11972;p69">
                <a:extLst>
                  <a:ext uri="{FF2B5EF4-FFF2-40B4-BE49-F238E27FC236}">
                    <a16:creationId xmlns:a16="http://schemas.microsoft.com/office/drawing/2014/main" id="{FB1633C7-35CC-C0B7-CEC3-0175D77186E2}"/>
                  </a:ext>
                </a:extLst>
              </p:cNvPr>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973;p69">
                <a:extLst>
                  <a:ext uri="{FF2B5EF4-FFF2-40B4-BE49-F238E27FC236}">
                    <a16:creationId xmlns:a16="http://schemas.microsoft.com/office/drawing/2014/main" id="{3114B5E8-E477-1572-01F5-AE882376A463}"/>
                  </a:ext>
                </a:extLst>
              </p:cNvPr>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974;p69">
                <a:extLst>
                  <a:ext uri="{FF2B5EF4-FFF2-40B4-BE49-F238E27FC236}">
                    <a16:creationId xmlns:a16="http://schemas.microsoft.com/office/drawing/2014/main" id="{1A4136E4-CA2D-0382-7974-C311B724E703}"/>
                  </a:ext>
                </a:extLst>
              </p:cNvPr>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975;p69">
                <a:extLst>
                  <a:ext uri="{FF2B5EF4-FFF2-40B4-BE49-F238E27FC236}">
                    <a16:creationId xmlns:a16="http://schemas.microsoft.com/office/drawing/2014/main" id="{4A51DFA0-8682-6F89-C43D-365D0311273F}"/>
                  </a:ext>
                </a:extLst>
              </p:cNvPr>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976;p69">
                <a:extLst>
                  <a:ext uri="{FF2B5EF4-FFF2-40B4-BE49-F238E27FC236}">
                    <a16:creationId xmlns:a16="http://schemas.microsoft.com/office/drawing/2014/main" id="{17B20AC2-65E0-41EC-E4F5-7190103FD03C}"/>
                  </a:ext>
                </a:extLst>
              </p:cNvPr>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977;p69">
                <a:extLst>
                  <a:ext uri="{FF2B5EF4-FFF2-40B4-BE49-F238E27FC236}">
                    <a16:creationId xmlns:a16="http://schemas.microsoft.com/office/drawing/2014/main" id="{13BE496A-F100-3C11-7D17-A210DA298AC4}"/>
                  </a:ext>
                </a:extLst>
              </p:cNvPr>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978;p69">
                <a:extLst>
                  <a:ext uri="{FF2B5EF4-FFF2-40B4-BE49-F238E27FC236}">
                    <a16:creationId xmlns:a16="http://schemas.microsoft.com/office/drawing/2014/main" id="{235FB694-3E5B-2C51-047B-5608DF3912E2}"/>
                  </a:ext>
                </a:extLst>
              </p:cNvPr>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11971;p69">
              <a:extLst>
                <a:ext uri="{FF2B5EF4-FFF2-40B4-BE49-F238E27FC236}">
                  <a16:creationId xmlns:a16="http://schemas.microsoft.com/office/drawing/2014/main" id="{CD4FC252-91EF-0077-1825-1E4E348F26D2}"/>
                </a:ext>
              </a:extLst>
            </p:cNvPr>
            <p:cNvGrpSpPr/>
            <p:nvPr/>
          </p:nvGrpSpPr>
          <p:grpSpPr>
            <a:xfrm>
              <a:off x="4596554" y="3479704"/>
              <a:ext cx="261929" cy="280550"/>
              <a:chOff x="5170480" y="2934639"/>
              <a:chExt cx="261929" cy="280550"/>
            </a:xfrm>
            <a:solidFill>
              <a:schemeClr val="tx1">
                <a:lumMod val="75000"/>
              </a:schemeClr>
            </a:solidFill>
          </p:grpSpPr>
          <p:sp>
            <p:nvSpPr>
              <p:cNvPr id="81" name="Google Shape;11972;p69">
                <a:extLst>
                  <a:ext uri="{FF2B5EF4-FFF2-40B4-BE49-F238E27FC236}">
                    <a16:creationId xmlns:a16="http://schemas.microsoft.com/office/drawing/2014/main" id="{A0E328D9-0A31-7E81-0DED-AA2F51EB241F}"/>
                  </a:ext>
                </a:extLst>
              </p:cNvPr>
              <p:cNvSpPr/>
              <p:nvPr/>
            </p:nvSpPr>
            <p:spPr>
              <a:xfrm>
                <a:off x="5170480" y="2934639"/>
                <a:ext cx="243340" cy="280550"/>
              </a:xfrm>
              <a:custGeom>
                <a:avLst/>
                <a:gdLst/>
                <a:ahLst/>
                <a:cxnLst/>
                <a:rect l="l" t="t" r="r" b="b"/>
                <a:pathLst>
                  <a:path w="7645" h="8814" extrusionOk="0">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973;p69">
                <a:extLst>
                  <a:ext uri="{FF2B5EF4-FFF2-40B4-BE49-F238E27FC236}">
                    <a16:creationId xmlns:a16="http://schemas.microsoft.com/office/drawing/2014/main" id="{79F1F5CD-1526-8D1B-7C0F-CAAAC650CB62}"/>
                  </a:ext>
                </a:extLst>
              </p:cNvPr>
              <p:cNvSpPr/>
              <p:nvPr/>
            </p:nvSpPr>
            <p:spPr>
              <a:xfrm>
                <a:off x="5217493" y="3007116"/>
                <a:ext cx="34122" cy="34122"/>
              </a:xfrm>
              <a:custGeom>
                <a:avLst/>
                <a:gdLst/>
                <a:ahLst/>
                <a:cxnLst/>
                <a:rect l="l" t="t" r="r" b="b"/>
                <a:pathLst>
                  <a:path w="1072" h="1072" extrusionOk="0">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974;p69">
                <a:extLst>
                  <a:ext uri="{FF2B5EF4-FFF2-40B4-BE49-F238E27FC236}">
                    <a16:creationId xmlns:a16="http://schemas.microsoft.com/office/drawing/2014/main" id="{C777B840-A93A-7BE4-2130-A217785D3808}"/>
                  </a:ext>
                </a:extLst>
              </p:cNvPr>
              <p:cNvSpPr/>
              <p:nvPr/>
            </p:nvSpPr>
            <p:spPr>
              <a:xfrm>
                <a:off x="5264474" y="3007116"/>
                <a:ext cx="26196" cy="8371"/>
              </a:xfrm>
              <a:custGeom>
                <a:avLst/>
                <a:gdLst/>
                <a:ahLst/>
                <a:cxnLst/>
                <a:rect l="l" t="t" r="r" b="b"/>
                <a:pathLst>
                  <a:path w="823" h="263" extrusionOk="0">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975;p69">
                <a:extLst>
                  <a:ext uri="{FF2B5EF4-FFF2-40B4-BE49-F238E27FC236}">
                    <a16:creationId xmlns:a16="http://schemas.microsoft.com/office/drawing/2014/main" id="{E7C9C6A5-DB17-06F3-3546-91F6EB4AA4B2}"/>
                  </a:ext>
                </a:extLst>
              </p:cNvPr>
              <p:cNvSpPr/>
              <p:nvPr/>
            </p:nvSpPr>
            <p:spPr>
              <a:xfrm>
                <a:off x="5264856" y="3029079"/>
                <a:ext cx="86068" cy="8371"/>
              </a:xfrm>
              <a:custGeom>
                <a:avLst/>
                <a:gdLst/>
                <a:ahLst/>
                <a:cxnLst/>
                <a:rect l="l" t="t" r="r" b="b"/>
                <a:pathLst>
                  <a:path w="2704" h="263" extrusionOk="0">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76;p69">
                <a:extLst>
                  <a:ext uri="{FF2B5EF4-FFF2-40B4-BE49-F238E27FC236}">
                    <a16:creationId xmlns:a16="http://schemas.microsoft.com/office/drawing/2014/main" id="{E0C736BD-0F52-89E0-606F-992DB4EEF299}"/>
                  </a:ext>
                </a:extLst>
              </p:cNvPr>
              <p:cNvSpPr/>
              <p:nvPr/>
            </p:nvSpPr>
            <p:spPr>
              <a:xfrm>
                <a:off x="5227710" y="3062819"/>
                <a:ext cx="51565" cy="8753"/>
              </a:xfrm>
              <a:custGeom>
                <a:avLst/>
                <a:gdLst/>
                <a:ahLst/>
                <a:cxnLst/>
                <a:rect l="l" t="t" r="r" b="b"/>
                <a:pathLst>
                  <a:path w="1620" h="275" extrusionOk="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977;p69">
                <a:extLst>
                  <a:ext uri="{FF2B5EF4-FFF2-40B4-BE49-F238E27FC236}">
                    <a16:creationId xmlns:a16="http://schemas.microsoft.com/office/drawing/2014/main" id="{0D1F4FA9-186F-CDE7-8536-EAFD4839BBE0}"/>
                  </a:ext>
                </a:extLst>
              </p:cNvPr>
              <p:cNvSpPr/>
              <p:nvPr/>
            </p:nvSpPr>
            <p:spPr>
              <a:xfrm>
                <a:off x="5196644" y="3182945"/>
                <a:ext cx="42461" cy="8371"/>
              </a:xfrm>
              <a:custGeom>
                <a:avLst/>
                <a:gdLst/>
                <a:ahLst/>
                <a:cxnLst/>
                <a:rect l="l" t="t" r="r" b="b"/>
                <a:pathLst>
                  <a:path w="1334" h="263" extrusionOk="0">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978;p69">
                <a:extLst>
                  <a:ext uri="{FF2B5EF4-FFF2-40B4-BE49-F238E27FC236}">
                    <a16:creationId xmlns:a16="http://schemas.microsoft.com/office/drawing/2014/main" id="{C0E1AFB7-5AA0-132C-F452-1EFF9D9E9385}"/>
                  </a:ext>
                </a:extLst>
              </p:cNvPr>
              <p:cNvSpPr/>
              <p:nvPr/>
            </p:nvSpPr>
            <p:spPr>
              <a:xfrm>
                <a:off x="5210299" y="3013928"/>
                <a:ext cx="222110" cy="201261"/>
              </a:xfrm>
              <a:custGeom>
                <a:avLst/>
                <a:gdLst/>
                <a:ahLst/>
                <a:cxnLst/>
                <a:rect l="l" t="t" r="r" b="b"/>
                <a:pathLst>
                  <a:path w="6978" h="6323" extrusionOk="0">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TextBox 16">
            <a:extLst>
              <a:ext uri="{FF2B5EF4-FFF2-40B4-BE49-F238E27FC236}">
                <a16:creationId xmlns:a16="http://schemas.microsoft.com/office/drawing/2014/main" id="{06691A18-D99A-4707-3573-D5EB53E485CA}"/>
              </a:ext>
            </a:extLst>
          </p:cNvPr>
          <p:cNvSpPr txBox="1"/>
          <p:nvPr/>
        </p:nvSpPr>
        <p:spPr>
          <a:xfrm>
            <a:off x="720000" y="1111766"/>
            <a:ext cx="7162467" cy="523220"/>
          </a:xfrm>
          <a:prstGeom prst="rect">
            <a:avLst/>
          </a:prstGeom>
          <a:noFill/>
        </p:spPr>
        <p:txBody>
          <a:bodyPr wrap="square" lIns="91440" tIns="45720" rIns="91440" bIns="45720" rtlCol="0" anchor="t">
            <a:spAutoFit/>
          </a:bodyPr>
          <a:lstStyle/>
          <a:p>
            <a:pPr>
              <a:spcBef>
                <a:spcPts val="500"/>
              </a:spcBef>
              <a:buSzPct val="150000"/>
            </a:pPr>
            <a:r>
              <a:rPr lang="en-US" dirty="0">
                <a:solidFill>
                  <a:srgbClr val="283D55"/>
                </a:solidFill>
                <a:latin typeface="Be Vietnam Pro"/>
                <a:ea typeface="Open Sans"/>
                <a:cs typeface="Open Sans"/>
              </a:rPr>
              <a:t>Cross-chain solution: a separate blockchain that runs in parallel, allows transferring data or asset between distinct blockchains</a:t>
            </a:r>
          </a:p>
        </p:txBody>
      </p:sp>
      <p:grpSp>
        <p:nvGrpSpPr>
          <p:cNvPr id="18" name="Group 17">
            <a:extLst>
              <a:ext uri="{FF2B5EF4-FFF2-40B4-BE49-F238E27FC236}">
                <a16:creationId xmlns:a16="http://schemas.microsoft.com/office/drawing/2014/main" id="{85DCB56E-69FF-6D47-AD08-E13DC6735CDF}"/>
              </a:ext>
            </a:extLst>
          </p:cNvPr>
          <p:cNvGrpSpPr/>
          <p:nvPr/>
        </p:nvGrpSpPr>
        <p:grpSpPr>
          <a:xfrm>
            <a:off x="6770865" y="56709"/>
            <a:ext cx="1267373" cy="206518"/>
            <a:chOff x="6978197" y="56709"/>
            <a:chExt cx="1267373" cy="206518"/>
          </a:xfrm>
        </p:grpSpPr>
        <p:sp>
          <p:nvSpPr>
            <p:cNvPr id="19" name="Arrow: Pentagon 18">
              <a:extLst>
                <a:ext uri="{FF2B5EF4-FFF2-40B4-BE49-F238E27FC236}">
                  <a16:creationId xmlns:a16="http://schemas.microsoft.com/office/drawing/2014/main" id="{F7C575E3-460F-8F9E-6421-BDA27EF62E63}"/>
                </a:ext>
              </a:extLst>
            </p:cNvPr>
            <p:cNvSpPr/>
            <p:nvPr/>
          </p:nvSpPr>
          <p:spPr>
            <a:xfrm>
              <a:off x="6978197" y="57216"/>
              <a:ext cx="335265" cy="206011"/>
            </a:xfrm>
            <a:prstGeom prst="homePlate">
              <a:avLst/>
            </a:prstGeom>
            <a:solidFill>
              <a:srgbClr val="A6A6A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1</a:t>
              </a:r>
            </a:p>
          </p:txBody>
        </p:sp>
        <p:sp>
          <p:nvSpPr>
            <p:cNvPr id="20" name="Arrow: Chevron 19">
              <a:extLst>
                <a:ext uri="{FF2B5EF4-FFF2-40B4-BE49-F238E27FC236}">
                  <a16:creationId xmlns:a16="http://schemas.microsoft.com/office/drawing/2014/main" id="{8FD3A020-644E-795A-01FD-07A8DCE22571}"/>
                </a:ext>
              </a:extLst>
            </p:cNvPr>
            <p:cNvSpPr/>
            <p:nvPr/>
          </p:nvSpPr>
          <p:spPr>
            <a:xfrm>
              <a:off x="7211542"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2</a:t>
              </a:r>
            </a:p>
          </p:txBody>
        </p:sp>
        <p:sp>
          <p:nvSpPr>
            <p:cNvPr id="22" name="Arrow: Chevron 21">
              <a:extLst>
                <a:ext uri="{FF2B5EF4-FFF2-40B4-BE49-F238E27FC236}">
                  <a16:creationId xmlns:a16="http://schemas.microsoft.com/office/drawing/2014/main" id="{CF9D9161-C1C2-BFCF-213B-335D6214A3E1}"/>
                </a:ext>
              </a:extLst>
            </p:cNvPr>
            <p:cNvSpPr/>
            <p:nvPr/>
          </p:nvSpPr>
          <p:spPr>
            <a:xfrm>
              <a:off x="7444365" y="57216"/>
              <a:ext cx="335265" cy="206011"/>
            </a:xfrm>
            <a:prstGeom prst="chevron">
              <a:avLst/>
            </a:prstGeom>
            <a:solidFill>
              <a:schemeClr val="accent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3</a:t>
              </a:r>
            </a:p>
          </p:txBody>
        </p:sp>
        <p:sp>
          <p:nvSpPr>
            <p:cNvPr id="23" name="Arrow: Chevron 22">
              <a:extLst>
                <a:ext uri="{FF2B5EF4-FFF2-40B4-BE49-F238E27FC236}">
                  <a16:creationId xmlns:a16="http://schemas.microsoft.com/office/drawing/2014/main" id="{3F2EEA41-1344-C9CA-91FB-E3EB9D551F70}"/>
                </a:ext>
              </a:extLst>
            </p:cNvPr>
            <p:cNvSpPr/>
            <p:nvPr/>
          </p:nvSpPr>
          <p:spPr>
            <a:xfrm>
              <a:off x="7677722"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4</a:t>
              </a:r>
            </a:p>
          </p:txBody>
        </p:sp>
        <p:sp>
          <p:nvSpPr>
            <p:cNvPr id="24" name="Arrow: Chevron 23">
              <a:extLst>
                <a:ext uri="{FF2B5EF4-FFF2-40B4-BE49-F238E27FC236}">
                  <a16:creationId xmlns:a16="http://schemas.microsoft.com/office/drawing/2014/main" id="{C5736083-D085-B869-9DF3-F5E7B2F90AD2}"/>
                </a:ext>
              </a:extLst>
            </p:cNvPr>
            <p:cNvSpPr/>
            <p:nvPr/>
          </p:nvSpPr>
          <p:spPr>
            <a:xfrm>
              <a:off x="7910305"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5</a:t>
              </a:r>
            </a:p>
          </p:txBody>
        </p:sp>
      </p:grpSp>
    </p:spTree>
    <p:extLst>
      <p:ext uri="{BB962C8B-B14F-4D97-AF65-F5344CB8AC3E}">
        <p14:creationId xmlns:p14="http://schemas.microsoft.com/office/powerpoint/2010/main" val="210274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lide Number Placeholder 76">
            <a:extLst>
              <a:ext uri="{FF2B5EF4-FFF2-40B4-BE49-F238E27FC236}">
                <a16:creationId xmlns:a16="http://schemas.microsoft.com/office/drawing/2014/main" id="{33928CC0-B2DD-C339-8173-37FB1E0E06FD}"/>
              </a:ext>
            </a:extLst>
          </p:cNvPr>
          <p:cNvSpPr>
            <a:spLocks noGrp="1"/>
          </p:cNvSpPr>
          <p:nvPr>
            <p:ph type="sldNum" sz="quarter" idx="10"/>
          </p:nvPr>
        </p:nvSpPr>
        <p:spPr/>
        <p:txBody>
          <a:bodyPr/>
          <a:lstStyle/>
          <a:p>
            <a:fld id="{47FB555B-7D39-44E6-9386-F26A889643DB}" type="slidenum">
              <a:rPr lang="en-US" smtClean="0"/>
              <a:pPr/>
              <a:t>7</a:t>
            </a:fld>
            <a:endParaRPr lang="en-US"/>
          </a:p>
        </p:txBody>
      </p:sp>
      <p:grpSp>
        <p:nvGrpSpPr>
          <p:cNvPr id="18" name="Group 17">
            <a:extLst>
              <a:ext uri="{FF2B5EF4-FFF2-40B4-BE49-F238E27FC236}">
                <a16:creationId xmlns:a16="http://schemas.microsoft.com/office/drawing/2014/main" id="{85DCB56E-69FF-6D47-AD08-E13DC6735CDF}"/>
              </a:ext>
            </a:extLst>
          </p:cNvPr>
          <p:cNvGrpSpPr/>
          <p:nvPr/>
        </p:nvGrpSpPr>
        <p:grpSpPr>
          <a:xfrm>
            <a:off x="6770865" y="56709"/>
            <a:ext cx="1267373" cy="206518"/>
            <a:chOff x="6978197" y="56709"/>
            <a:chExt cx="1267373" cy="206518"/>
          </a:xfrm>
        </p:grpSpPr>
        <p:sp>
          <p:nvSpPr>
            <p:cNvPr id="19" name="Arrow: Pentagon 18">
              <a:extLst>
                <a:ext uri="{FF2B5EF4-FFF2-40B4-BE49-F238E27FC236}">
                  <a16:creationId xmlns:a16="http://schemas.microsoft.com/office/drawing/2014/main" id="{F7C575E3-460F-8F9E-6421-BDA27EF62E63}"/>
                </a:ext>
              </a:extLst>
            </p:cNvPr>
            <p:cNvSpPr/>
            <p:nvPr/>
          </p:nvSpPr>
          <p:spPr>
            <a:xfrm>
              <a:off x="6978197" y="57216"/>
              <a:ext cx="335265" cy="206011"/>
            </a:xfrm>
            <a:prstGeom prst="homePlate">
              <a:avLst/>
            </a:prstGeom>
            <a:solidFill>
              <a:srgbClr val="A6A6A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1</a:t>
              </a:r>
            </a:p>
          </p:txBody>
        </p:sp>
        <p:sp>
          <p:nvSpPr>
            <p:cNvPr id="20" name="Arrow: Chevron 19">
              <a:extLst>
                <a:ext uri="{FF2B5EF4-FFF2-40B4-BE49-F238E27FC236}">
                  <a16:creationId xmlns:a16="http://schemas.microsoft.com/office/drawing/2014/main" id="{8FD3A020-644E-795A-01FD-07A8DCE22571}"/>
                </a:ext>
              </a:extLst>
            </p:cNvPr>
            <p:cNvSpPr/>
            <p:nvPr/>
          </p:nvSpPr>
          <p:spPr>
            <a:xfrm>
              <a:off x="7211542"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2</a:t>
              </a:r>
            </a:p>
          </p:txBody>
        </p:sp>
        <p:sp>
          <p:nvSpPr>
            <p:cNvPr id="22" name="Arrow: Chevron 21">
              <a:extLst>
                <a:ext uri="{FF2B5EF4-FFF2-40B4-BE49-F238E27FC236}">
                  <a16:creationId xmlns:a16="http://schemas.microsoft.com/office/drawing/2014/main" id="{CF9D9161-C1C2-BFCF-213B-335D6214A3E1}"/>
                </a:ext>
              </a:extLst>
            </p:cNvPr>
            <p:cNvSpPr/>
            <p:nvPr/>
          </p:nvSpPr>
          <p:spPr>
            <a:xfrm>
              <a:off x="7444365" y="57216"/>
              <a:ext cx="335265" cy="206011"/>
            </a:xfrm>
            <a:prstGeom prst="chevron">
              <a:avLst/>
            </a:prstGeom>
            <a:solidFill>
              <a:srgbClr val="A6A6A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3</a:t>
              </a:r>
            </a:p>
          </p:txBody>
        </p:sp>
        <p:sp>
          <p:nvSpPr>
            <p:cNvPr id="23" name="Arrow: Chevron 22">
              <a:extLst>
                <a:ext uri="{FF2B5EF4-FFF2-40B4-BE49-F238E27FC236}">
                  <a16:creationId xmlns:a16="http://schemas.microsoft.com/office/drawing/2014/main" id="{3F2EEA41-1344-C9CA-91FB-E3EB9D551F70}"/>
                </a:ext>
              </a:extLst>
            </p:cNvPr>
            <p:cNvSpPr/>
            <p:nvPr/>
          </p:nvSpPr>
          <p:spPr>
            <a:xfrm>
              <a:off x="7677722" y="56709"/>
              <a:ext cx="335265" cy="206011"/>
            </a:xfrm>
            <a:prstGeom prst="chevron">
              <a:avLst/>
            </a:prstGeom>
            <a:solidFill>
              <a:srgbClr val="4A648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4</a:t>
              </a:r>
            </a:p>
          </p:txBody>
        </p:sp>
        <p:sp>
          <p:nvSpPr>
            <p:cNvPr id="24" name="Arrow: Chevron 23">
              <a:extLst>
                <a:ext uri="{FF2B5EF4-FFF2-40B4-BE49-F238E27FC236}">
                  <a16:creationId xmlns:a16="http://schemas.microsoft.com/office/drawing/2014/main" id="{C5736083-D085-B869-9DF3-F5E7B2F90AD2}"/>
                </a:ext>
              </a:extLst>
            </p:cNvPr>
            <p:cNvSpPr/>
            <p:nvPr/>
          </p:nvSpPr>
          <p:spPr>
            <a:xfrm>
              <a:off x="7910305" y="56709"/>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5</a:t>
              </a:r>
            </a:p>
          </p:txBody>
        </p:sp>
      </p:grpSp>
      <p:pic>
        <p:nvPicPr>
          <p:cNvPr id="7" name="Picture 6" descr="A diagram of a blockchain network&#10;&#10;Description automatically generated">
            <a:extLst>
              <a:ext uri="{FF2B5EF4-FFF2-40B4-BE49-F238E27FC236}">
                <a16:creationId xmlns:a16="http://schemas.microsoft.com/office/drawing/2014/main" id="{20B49238-4D74-8E2F-6BDD-B723D92B9430}"/>
              </a:ext>
            </a:extLst>
          </p:cNvPr>
          <p:cNvPicPr>
            <a:picLocks noChangeAspect="1"/>
          </p:cNvPicPr>
          <p:nvPr/>
        </p:nvPicPr>
        <p:blipFill>
          <a:blip r:embed="rId3"/>
          <a:stretch>
            <a:fillRect/>
          </a:stretch>
        </p:blipFill>
        <p:spPr>
          <a:xfrm>
            <a:off x="3948719" y="1291140"/>
            <a:ext cx="4911868" cy="3294116"/>
          </a:xfrm>
          <a:prstGeom prst="rect">
            <a:avLst/>
          </a:prstGeom>
        </p:spPr>
      </p:pic>
      <p:sp>
        <p:nvSpPr>
          <p:cNvPr id="8" name="Google Shape;291;p36">
            <a:extLst>
              <a:ext uri="{FF2B5EF4-FFF2-40B4-BE49-F238E27FC236}">
                <a16:creationId xmlns:a16="http://schemas.microsoft.com/office/drawing/2014/main" id="{75AC881E-FB5B-C0B3-948A-C7063A669432}"/>
              </a:ext>
            </a:extLst>
          </p:cNvPr>
          <p:cNvSpPr txBox="1">
            <a:spLocks/>
          </p:cNvSpPr>
          <p:nvPr/>
        </p:nvSpPr>
        <p:spPr>
          <a:xfrm>
            <a:off x="456686" y="1233608"/>
            <a:ext cx="3467739" cy="400079"/>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SzPct val="150000"/>
              <a:buFont typeface="Arial" panose="020B0604020202020204" pitchFamily="34" charset="0"/>
              <a:buChar char="•"/>
            </a:pPr>
            <a:r>
              <a:rPr lang="en-US" dirty="0">
                <a:solidFill>
                  <a:srgbClr val="283D55"/>
                </a:solidFill>
                <a:latin typeface="Be Vietnam Pro" panose="020B0604020202020204" charset="0"/>
              </a:rPr>
              <a:t>is a decentralized oracle network</a:t>
            </a:r>
          </a:p>
        </p:txBody>
      </p:sp>
      <p:sp>
        <p:nvSpPr>
          <p:cNvPr id="9" name="Google Shape;291;p36">
            <a:extLst>
              <a:ext uri="{FF2B5EF4-FFF2-40B4-BE49-F238E27FC236}">
                <a16:creationId xmlns:a16="http://schemas.microsoft.com/office/drawing/2014/main" id="{A2927F19-120C-B9FC-D2CA-F4F397D51D9F}"/>
              </a:ext>
            </a:extLst>
          </p:cNvPr>
          <p:cNvSpPr txBox="1">
            <a:spLocks/>
          </p:cNvSpPr>
          <p:nvPr/>
        </p:nvSpPr>
        <p:spPr>
          <a:xfrm>
            <a:off x="456686" y="1734258"/>
            <a:ext cx="3467739" cy="461635"/>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150000"/>
            </a:pPr>
            <a:r>
              <a:rPr lang="en-US" sz="1800" dirty="0">
                <a:solidFill>
                  <a:srgbClr val="283D55"/>
                </a:solidFill>
                <a:latin typeface="Be Vietnam Pro" panose="020B0604020202020204" charset="0"/>
              </a:rPr>
              <a:t>Oracles</a:t>
            </a:r>
          </a:p>
        </p:txBody>
      </p:sp>
      <p:sp>
        <p:nvSpPr>
          <p:cNvPr id="13" name="Google Shape;291;p36">
            <a:extLst>
              <a:ext uri="{FF2B5EF4-FFF2-40B4-BE49-F238E27FC236}">
                <a16:creationId xmlns:a16="http://schemas.microsoft.com/office/drawing/2014/main" id="{7C849935-23C6-4173-CAFB-1E14F15BF300}"/>
              </a:ext>
            </a:extLst>
          </p:cNvPr>
          <p:cNvSpPr txBox="1">
            <a:spLocks/>
          </p:cNvSpPr>
          <p:nvPr/>
        </p:nvSpPr>
        <p:spPr>
          <a:xfrm>
            <a:off x="456686" y="2113699"/>
            <a:ext cx="3467739" cy="1107965"/>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150000"/>
            </a:pPr>
            <a:r>
              <a:rPr lang="en-US" sz="1200" dirty="0">
                <a:solidFill>
                  <a:srgbClr val="283D55"/>
                </a:solidFill>
                <a:latin typeface="Be Vietnam Pro" panose="020B0604020202020204" charset="0"/>
              </a:rPr>
              <a:t>Serve as bridges between blockchains and the real world, retrieve external data into the blockchain and enable the seamless transmission of internal blockchain data to the external world. </a:t>
            </a:r>
          </a:p>
        </p:txBody>
      </p:sp>
      <p:sp>
        <p:nvSpPr>
          <p:cNvPr id="14" name="Google Shape;291;p36">
            <a:extLst>
              <a:ext uri="{FF2B5EF4-FFF2-40B4-BE49-F238E27FC236}">
                <a16:creationId xmlns:a16="http://schemas.microsoft.com/office/drawing/2014/main" id="{298AAD21-24A9-6561-36DA-ED5C4EFB0825}"/>
              </a:ext>
            </a:extLst>
          </p:cNvPr>
          <p:cNvSpPr txBox="1">
            <a:spLocks/>
          </p:cNvSpPr>
          <p:nvPr/>
        </p:nvSpPr>
        <p:spPr>
          <a:xfrm>
            <a:off x="456686" y="3283216"/>
            <a:ext cx="3467739" cy="461635"/>
          </a:xfrm>
          <a:prstGeom prst="rect">
            <a:avLst/>
          </a:prstGeom>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150000"/>
            </a:pPr>
            <a:r>
              <a:rPr lang="en-US" sz="1800" dirty="0">
                <a:solidFill>
                  <a:srgbClr val="283D55"/>
                </a:solidFill>
                <a:latin typeface="Be Vietnam Pro" panose="020B0604020202020204" charset="0"/>
              </a:rPr>
              <a:t>In sidechain</a:t>
            </a:r>
          </a:p>
        </p:txBody>
      </p:sp>
      <p:sp>
        <p:nvSpPr>
          <p:cNvPr id="15" name="TextBox 14">
            <a:extLst>
              <a:ext uri="{FF2B5EF4-FFF2-40B4-BE49-F238E27FC236}">
                <a16:creationId xmlns:a16="http://schemas.microsoft.com/office/drawing/2014/main" id="{FA1F4004-DEB3-B3E1-321F-0017BF3A9740}"/>
              </a:ext>
            </a:extLst>
          </p:cNvPr>
          <p:cNvSpPr txBox="1"/>
          <p:nvPr/>
        </p:nvSpPr>
        <p:spPr>
          <a:xfrm>
            <a:off x="456686" y="3724720"/>
            <a:ext cx="3467739" cy="1015663"/>
          </a:xfrm>
          <a:prstGeom prst="rect">
            <a:avLst/>
          </a:prstGeom>
          <a:noFill/>
        </p:spPr>
        <p:txBody>
          <a:bodyPr wrap="square">
            <a:spAutoFit/>
          </a:bodyPr>
          <a:lstStyle/>
          <a:p>
            <a:r>
              <a:rPr lang="en-US" sz="1200" dirty="0">
                <a:solidFill>
                  <a:srgbClr val="283D55"/>
                </a:solidFill>
                <a:latin typeface="Be Vietnam Pro" panose="020B0604020202020204" charset="0"/>
              </a:rPr>
              <a:t>Each oracle receives data requests from user, enables the </a:t>
            </a:r>
            <a:r>
              <a:rPr lang="en-US" sz="1200" b="1" dirty="0">
                <a:solidFill>
                  <a:srgbClr val="283D55"/>
                </a:solidFill>
                <a:latin typeface="Be Vietnam Pro" panose="020B0604020202020204" charset="0"/>
              </a:rPr>
              <a:t>oracle contract </a:t>
            </a:r>
            <a:r>
              <a:rPr lang="en-US" sz="1200" dirty="0">
                <a:solidFill>
                  <a:srgbClr val="283D55"/>
                </a:solidFill>
                <a:latin typeface="Be Vietnam Pro" panose="020B0604020202020204" charset="0"/>
              </a:rPr>
              <a:t>to create the secure communication and transfer of external data to and from the blockchain network.</a:t>
            </a:r>
            <a:endParaRPr lang="en-US" sz="1200" b="1" dirty="0"/>
          </a:p>
        </p:txBody>
      </p:sp>
      <p:sp>
        <p:nvSpPr>
          <p:cNvPr id="16" name="Title 1">
            <a:extLst>
              <a:ext uri="{FF2B5EF4-FFF2-40B4-BE49-F238E27FC236}">
                <a16:creationId xmlns:a16="http://schemas.microsoft.com/office/drawing/2014/main" id="{CCA21B8D-8645-5A25-5900-7CBCA1903E33}"/>
              </a:ext>
            </a:extLst>
          </p:cNvPr>
          <p:cNvSpPr>
            <a:spLocks noGrp="1"/>
          </p:cNvSpPr>
          <p:nvPr>
            <p:ph type="title"/>
          </p:nvPr>
        </p:nvSpPr>
        <p:spPr>
          <a:xfrm>
            <a:off x="720000" y="445025"/>
            <a:ext cx="8048120" cy="572700"/>
          </a:xfrm>
        </p:spPr>
        <p:txBody>
          <a:bodyPr/>
          <a:lstStyle/>
          <a:p>
            <a:r>
              <a:rPr lang="en-US" sz="3200" dirty="0">
                <a:solidFill>
                  <a:srgbClr val="283D55"/>
                </a:solidFill>
                <a:latin typeface="Be Vietnam Pro" panose="020B0604020202020204" charset="0"/>
              </a:rPr>
              <a:t>Our sidechain architecture</a:t>
            </a:r>
            <a:br>
              <a:rPr lang="en-US" sz="3200" dirty="0">
                <a:solidFill>
                  <a:srgbClr val="283D55"/>
                </a:solidFill>
                <a:latin typeface="Be Vietnam Pro" panose="020B0604020202020204" charset="0"/>
              </a:rPr>
            </a:br>
            <a:endParaRPr lang="en-US" dirty="0"/>
          </a:p>
        </p:txBody>
      </p:sp>
    </p:spTree>
    <p:extLst>
      <p:ext uri="{BB962C8B-B14F-4D97-AF65-F5344CB8AC3E}">
        <p14:creationId xmlns:p14="http://schemas.microsoft.com/office/powerpoint/2010/main" val="342029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79CC0-E8C6-2DE9-3C44-C913EAD3E6D9}"/>
              </a:ext>
            </a:extLst>
          </p:cNvPr>
          <p:cNvSpPr>
            <a:spLocks noGrp="1"/>
          </p:cNvSpPr>
          <p:nvPr>
            <p:ph type="title"/>
          </p:nvPr>
        </p:nvSpPr>
        <p:spPr/>
        <p:txBody>
          <a:bodyPr/>
          <a:lstStyle/>
          <a:p>
            <a:r>
              <a:rPr lang="en-US"/>
              <a:t>Decentralized identity</a:t>
            </a:r>
            <a:endParaRPr lang="en-US" dirty="0"/>
          </a:p>
        </p:txBody>
      </p:sp>
      <p:sp>
        <p:nvSpPr>
          <p:cNvPr id="77" name="Slide Number Placeholder 76">
            <a:extLst>
              <a:ext uri="{FF2B5EF4-FFF2-40B4-BE49-F238E27FC236}">
                <a16:creationId xmlns:a16="http://schemas.microsoft.com/office/drawing/2014/main" id="{33928CC0-B2DD-C339-8173-37FB1E0E06FD}"/>
              </a:ext>
            </a:extLst>
          </p:cNvPr>
          <p:cNvSpPr>
            <a:spLocks noGrp="1"/>
          </p:cNvSpPr>
          <p:nvPr>
            <p:ph type="sldNum" sz="quarter" idx="10"/>
          </p:nvPr>
        </p:nvSpPr>
        <p:spPr/>
        <p:txBody>
          <a:bodyPr/>
          <a:lstStyle/>
          <a:p>
            <a:fld id="{47FB555B-7D39-44E6-9386-F26A889643DB}" type="slidenum">
              <a:rPr lang="en-US" smtClean="0"/>
              <a:pPr/>
              <a:t>8</a:t>
            </a:fld>
            <a:endParaRPr lang="en-US"/>
          </a:p>
        </p:txBody>
      </p:sp>
      <p:grpSp>
        <p:nvGrpSpPr>
          <p:cNvPr id="7" name="Group 6">
            <a:extLst>
              <a:ext uri="{FF2B5EF4-FFF2-40B4-BE49-F238E27FC236}">
                <a16:creationId xmlns:a16="http://schemas.microsoft.com/office/drawing/2014/main" id="{7908B828-7324-167B-2119-0686D6C2150B}"/>
              </a:ext>
            </a:extLst>
          </p:cNvPr>
          <p:cNvGrpSpPr/>
          <p:nvPr/>
        </p:nvGrpSpPr>
        <p:grpSpPr>
          <a:xfrm>
            <a:off x="6770865" y="56709"/>
            <a:ext cx="1267373" cy="206518"/>
            <a:chOff x="6978197" y="56709"/>
            <a:chExt cx="1267373" cy="206518"/>
          </a:xfrm>
        </p:grpSpPr>
        <p:sp>
          <p:nvSpPr>
            <p:cNvPr id="10" name="Arrow: Pentagon 9">
              <a:extLst>
                <a:ext uri="{FF2B5EF4-FFF2-40B4-BE49-F238E27FC236}">
                  <a16:creationId xmlns:a16="http://schemas.microsoft.com/office/drawing/2014/main" id="{671F87EE-8968-8B8F-0A64-BF1963AE751E}"/>
                </a:ext>
              </a:extLst>
            </p:cNvPr>
            <p:cNvSpPr/>
            <p:nvPr/>
          </p:nvSpPr>
          <p:spPr>
            <a:xfrm>
              <a:off x="6978197" y="57216"/>
              <a:ext cx="335265" cy="206011"/>
            </a:xfrm>
            <a:prstGeom prst="homePlate">
              <a:avLst/>
            </a:prstGeom>
            <a:solidFill>
              <a:srgbClr val="A6A6A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1</a:t>
              </a:r>
            </a:p>
          </p:txBody>
        </p:sp>
        <p:sp>
          <p:nvSpPr>
            <p:cNvPr id="11" name="Arrow: Chevron 10">
              <a:extLst>
                <a:ext uri="{FF2B5EF4-FFF2-40B4-BE49-F238E27FC236}">
                  <a16:creationId xmlns:a16="http://schemas.microsoft.com/office/drawing/2014/main" id="{75FAFA6A-92AA-59E0-4F5B-BC95FB836474}"/>
                </a:ext>
              </a:extLst>
            </p:cNvPr>
            <p:cNvSpPr/>
            <p:nvPr/>
          </p:nvSpPr>
          <p:spPr>
            <a:xfrm>
              <a:off x="7211542"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2</a:t>
              </a:r>
            </a:p>
          </p:txBody>
        </p:sp>
        <p:sp>
          <p:nvSpPr>
            <p:cNvPr id="12" name="Arrow: Chevron 11">
              <a:extLst>
                <a:ext uri="{FF2B5EF4-FFF2-40B4-BE49-F238E27FC236}">
                  <a16:creationId xmlns:a16="http://schemas.microsoft.com/office/drawing/2014/main" id="{32720AEE-BF34-D36B-7F42-A16D0D1BD49B}"/>
                </a:ext>
              </a:extLst>
            </p:cNvPr>
            <p:cNvSpPr/>
            <p:nvPr/>
          </p:nvSpPr>
          <p:spPr>
            <a:xfrm>
              <a:off x="7444365" y="57216"/>
              <a:ext cx="335265" cy="206011"/>
            </a:xfrm>
            <a:prstGeom prst="chevron">
              <a:avLst/>
            </a:prstGeom>
            <a:solidFill>
              <a:schemeClr val="accent6">
                <a:lumMod val="65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3</a:t>
              </a:r>
            </a:p>
          </p:txBody>
        </p:sp>
        <p:sp>
          <p:nvSpPr>
            <p:cNvPr id="27" name="Arrow: Chevron 26">
              <a:extLst>
                <a:ext uri="{FF2B5EF4-FFF2-40B4-BE49-F238E27FC236}">
                  <a16:creationId xmlns:a16="http://schemas.microsoft.com/office/drawing/2014/main" id="{9A32D70C-7A6E-1E14-CD8D-808F91E63C01}"/>
                </a:ext>
              </a:extLst>
            </p:cNvPr>
            <p:cNvSpPr/>
            <p:nvPr/>
          </p:nvSpPr>
          <p:spPr>
            <a:xfrm>
              <a:off x="7677722" y="56709"/>
              <a:ext cx="335265" cy="206011"/>
            </a:xfrm>
            <a:prstGeom prst="chevron">
              <a:avLst/>
            </a:prstGeom>
            <a:solidFill>
              <a:srgbClr val="A6A6A6"/>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4</a:t>
              </a:r>
            </a:p>
          </p:txBody>
        </p:sp>
        <p:sp>
          <p:nvSpPr>
            <p:cNvPr id="28" name="Arrow: Chevron 27">
              <a:extLst>
                <a:ext uri="{FF2B5EF4-FFF2-40B4-BE49-F238E27FC236}">
                  <a16:creationId xmlns:a16="http://schemas.microsoft.com/office/drawing/2014/main" id="{4BC29017-1339-E67A-8A75-B1F9FAEFCCC4}"/>
                </a:ext>
              </a:extLst>
            </p:cNvPr>
            <p:cNvSpPr/>
            <p:nvPr/>
          </p:nvSpPr>
          <p:spPr>
            <a:xfrm>
              <a:off x="7910305" y="56709"/>
              <a:ext cx="335265" cy="206011"/>
            </a:xfrm>
            <a:prstGeom prst="chevron">
              <a:avLst/>
            </a:prstGeom>
            <a:solidFill>
              <a:srgbClr val="4A6482"/>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DDE6F7"/>
                  </a:solidFill>
                  <a:latin typeface="Be Vietnam Pro" panose="020B0604020202020204" charset="0"/>
                </a:rPr>
                <a:t>5</a:t>
              </a:r>
            </a:p>
          </p:txBody>
        </p:sp>
      </p:grpSp>
      <p:pic>
        <p:nvPicPr>
          <p:cNvPr id="25" name="Picture 24" descr="A yellow circular object with arrows pointing to the center&#10;&#10;Description automatically generated">
            <a:extLst>
              <a:ext uri="{FF2B5EF4-FFF2-40B4-BE49-F238E27FC236}">
                <a16:creationId xmlns:a16="http://schemas.microsoft.com/office/drawing/2014/main" id="{AA370D69-2581-3BA7-3D47-EBEFAE6CBF51}"/>
              </a:ext>
            </a:extLst>
          </p:cNvPr>
          <p:cNvPicPr>
            <a:picLocks noChangeAspect="1"/>
          </p:cNvPicPr>
          <p:nvPr/>
        </p:nvPicPr>
        <p:blipFill>
          <a:blip r:embed="rId3"/>
          <a:stretch>
            <a:fillRect/>
          </a:stretch>
        </p:blipFill>
        <p:spPr>
          <a:xfrm>
            <a:off x="1721516" y="1150906"/>
            <a:ext cx="799453" cy="799453"/>
          </a:xfrm>
          <a:prstGeom prst="rect">
            <a:avLst/>
          </a:prstGeom>
        </p:spPr>
      </p:pic>
      <p:sp>
        <p:nvSpPr>
          <p:cNvPr id="26" name="TextBox 25">
            <a:extLst>
              <a:ext uri="{FF2B5EF4-FFF2-40B4-BE49-F238E27FC236}">
                <a16:creationId xmlns:a16="http://schemas.microsoft.com/office/drawing/2014/main" id="{ED093EA2-0162-5714-BA3A-342265F29AAB}"/>
              </a:ext>
            </a:extLst>
          </p:cNvPr>
          <p:cNvSpPr txBox="1"/>
          <p:nvPr/>
        </p:nvSpPr>
        <p:spPr>
          <a:xfrm>
            <a:off x="2690695" y="1251936"/>
            <a:ext cx="4810771" cy="523220"/>
          </a:xfrm>
          <a:prstGeom prst="rect">
            <a:avLst/>
          </a:prstGeom>
          <a:noFill/>
        </p:spPr>
        <p:txBody>
          <a:bodyPr wrap="square" lIns="91440" tIns="45720" rIns="91440" bIns="45720" rtlCol="0" anchor="t">
            <a:spAutoFit/>
          </a:bodyPr>
          <a:lstStyle/>
          <a:p>
            <a:pPr>
              <a:spcBef>
                <a:spcPts val="500"/>
              </a:spcBef>
              <a:buSzPct val="150000"/>
            </a:pPr>
            <a:r>
              <a:rPr lang="en-US" dirty="0">
                <a:solidFill>
                  <a:srgbClr val="283D55"/>
                </a:solidFill>
                <a:latin typeface="Be Vietnam Pro"/>
                <a:ea typeface="Open Sans"/>
                <a:cs typeface="Open Sans"/>
              </a:rPr>
              <a:t>Identity management systems are often centralized, lead to user dependency and privacy concerns.</a:t>
            </a:r>
          </a:p>
        </p:txBody>
      </p:sp>
      <p:grpSp>
        <p:nvGrpSpPr>
          <p:cNvPr id="3" name="Group 2">
            <a:extLst>
              <a:ext uri="{FF2B5EF4-FFF2-40B4-BE49-F238E27FC236}">
                <a16:creationId xmlns:a16="http://schemas.microsoft.com/office/drawing/2014/main" id="{5AE539A3-DB8E-CB98-8966-1B8C400A1BD5}"/>
              </a:ext>
            </a:extLst>
          </p:cNvPr>
          <p:cNvGrpSpPr/>
          <p:nvPr/>
        </p:nvGrpSpPr>
        <p:grpSpPr>
          <a:xfrm>
            <a:off x="722561" y="2003759"/>
            <a:ext cx="7681946" cy="2761732"/>
            <a:chOff x="768776" y="2116124"/>
            <a:chExt cx="7681946" cy="2761732"/>
          </a:xfrm>
        </p:grpSpPr>
        <p:sp>
          <p:nvSpPr>
            <p:cNvPr id="108" name="Google Shape;1012;p36">
              <a:extLst>
                <a:ext uri="{FF2B5EF4-FFF2-40B4-BE49-F238E27FC236}">
                  <a16:creationId xmlns:a16="http://schemas.microsoft.com/office/drawing/2014/main" id="{C3CB16EC-2450-C3E1-517B-8C4F90715B99}"/>
                </a:ext>
              </a:extLst>
            </p:cNvPr>
            <p:cNvSpPr/>
            <p:nvPr/>
          </p:nvSpPr>
          <p:spPr>
            <a:xfrm>
              <a:off x="2334708" y="3274556"/>
              <a:ext cx="21750" cy="21750"/>
            </a:xfrm>
            <a:custGeom>
              <a:avLst/>
              <a:gdLst/>
              <a:ahLst/>
              <a:cxnLst/>
              <a:rect l="l" t="t" r="r" b="b"/>
              <a:pathLst>
                <a:path w="870" h="870" extrusionOk="0">
                  <a:moveTo>
                    <a:pt x="441" y="0"/>
                  </a:moveTo>
                  <a:lnTo>
                    <a:pt x="1" y="441"/>
                  </a:lnTo>
                  <a:lnTo>
                    <a:pt x="441" y="869"/>
                  </a:lnTo>
                  <a:lnTo>
                    <a:pt x="870" y="441"/>
                  </a:lnTo>
                  <a:lnTo>
                    <a:pt x="441"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1013;p36">
              <a:extLst>
                <a:ext uri="{FF2B5EF4-FFF2-40B4-BE49-F238E27FC236}">
                  <a16:creationId xmlns:a16="http://schemas.microsoft.com/office/drawing/2014/main" id="{741F85E4-9A9E-0146-B201-DD4A99E40E73}"/>
                </a:ext>
              </a:extLst>
            </p:cNvPr>
            <p:cNvSpPr/>
            <p:nvPr/>
          </p:nvSpPr>
          <p:spPr>
            <a:xfrm>
              <a:off x="2204633" y="3404931"/>
              <a:ext cx="21750" cy="21750"/>
            </a:xfrm>
            <a:custGeom>
              <a:avLst/>
              <a:gdLst/>
              <a:ahLst/>
              <a:cxnLst/>
              <a:rect l="l" t="t" r="r" b="b"/>
              <a:pathLst>
                <a:path w="870" h="870" extrusionOk="0">
                  <a:moveTo>
                    <a:pt x="429" y="0"/>
                  </a:moveTo>
                  <a:lnTo>
                    <a:pt x="1" y="429"/>
                  </a:lnTo>
                  <a:lnTo>
                    <a:pt x="429" y="869"/>
                  </a:lnTo>
                  <a:lnTo>
                    <a:pt x="870" y="429"/>
                  </a:lnTo>
                  <a:lnTo>
                    <a:pt x="429"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1014;p36">
              <a:extLst>
                <a:ext uri="{FF2B5EF4-FFF2-40B4-BE49-F238E27FC236}">
                  <a16:creationId xmlns:a16="http://schemas.microsoft.com/office/drawing/2014/main" id="{06C2712A-3DE4-7B91-C47B-D9D7787BBF5E}"/>
                </a:ext>
              </a:extLst>
            </p:cNvPr>
            <p:cNvSpPr/>
            <p:nvPr/>
          </p:nvSpPr>
          <p:spPr>
            <a:xfrm>
              <a:off x="2302258" y="3285556"/>
              <a:ext cx="21775" cy="21750"/>
            </a:xfrm>
            <a:custGeom>
              <a:avLst/>
              <a:gdLst/>
              <a:ahLst/>
              <a:cxnLst/>
              <a:rect l="l" t="t" r="r" b="b"/>
              <a:pathLst>
                <a:path w="871" h="870" extrusionOk="0">
                  <a:moveTo>
                    <a:pt x="430" y="1"/>
                  </a:moveTo>
                  <a:lnTo>
                    <a:pt x="1" y="429"/>
                  </a:lnTo>
                  <a:lnTo>
                    <a:pt x="430" y="870"/>
                  </a:lnTo>
                  <a:lnTo>
                    <a:pt x="870" y="429"/>
                  </a:lnTo>
                  <a:lnTo>
                    <a:pt x="43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1015;p36">
              <a:extLst>
                <a:ext uri="{FF2B5EF4-FFF2-40B4-BE49-F238E27FC236}">
                  <a16:creationId xmlns:a16="http://schemas.microsoft.com/office/drawing/2014/main" id="{F96D0B1E-9ED2-1771-9301-23A96787D77A}"/>
                </a:ext>
              </a:extLst>
            </p:cNvPr>
            <p:cNvSpPr/>
            <p:nvPr/>
          </p:nvSpPr>
          <p:spPr>
            <a:xfrm>
              <a:off x="2324008" y="3307281"/>
              <a:ext cx="21750" cy="21775"/>
            </a:xfrm>
            <a:custGeom>
              <a:avLst/>
              <a:gdLst/>
              <a:ahLst/>
              <a:cxnLst/>
              <a:rect l="l" t="t" r="r" b="b"/>
              <a:pathLst>
                <a:path w="870" h="871" extrusionOk="0">
                  <a:moveTo>
                    <a:pt x="429" y="1"/>
                  </a:moveTo>
                  <a:lnTo>
                    <a:pt x="0" y="430"/>
                  </a:lnTo>
                  <a:lnTo>
                    <a:pt x="429" y="870"/>
                  </a:lnTo>
                  <a:lnTo>
                    <a:pt x="869" y="430"/>
                  </a:lnTo>
                  <a:lnTo>
                    <a:pt x="429"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1016;p36">
              <a:extLst>
                <a:ext uri="{FF2B5EF4-FFF2-40B4-BE49-F238E27FC236}">
                  <a16:creationId xmlns:a16="http://schemas.microsoft.com/office/drawing/2014/main" id="{EDB5EAE8-AC48-D090-AB12-1A6F2D934FDC}"/>
                </a:ext>
              </a:extLst>
            </p:cNvPr>
            <p:cNvSpPr/>
            <p:nvPr/>
          </p:nvSpPr>
          <p:spPr>
            <a:xfrm>
              <a:off x="2215358" y="3372481"/>
              <a:ext cx="21750" cy="21450"/>
            </a:xfrm>
            <a:custGeom>
              <a:avLst/>
              <a:gdLst/>
              <a:ahLst/>
              <a:cxnLst/>
              <a:rect l="l" t="t" r="r" b="b"/>
              <a:pathLst>
                <a:path w="870" h="858" extrusionOk="0">
                  <a:moveTo>
                    <a:pt x="441" y="0"/>
                  </a:moveTo>
                  <a:lnTo>
                    <a:pt x="0" y="429"/>
                  </a:lnTo>
                  <a:lnTo>
                    <a:pt x="441" y="858"/>
                  </a:lnTo>
                  <a:lnTo>
                    <a:pt x="869" y="429"/>
                  </a:lnTo>
                  <a:lnTo>
                    <a:pt x="441"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1017;p36">
              <a:extLst>
                <a:ext uri="{FF2B5EF4-FFF2-40B4-BE49-F238E27FC236}">
                  <a16:creationId xmlns:a16="http://schemas.microsoft.com/office/drawing/2014/main" id="{CF5D3014-BB24-C783-09DD-191F82A397F6}"/>
                </a:ext>
              </a:extLst>
            </p:cNvPr>
            <p:cNvSpPr/>
            <p:nvPr/>
          </p:nvSpPr>
          <p:spPr>
            <a:xfrm>
              <a:off x="2237083" y="3394206"/>
              <a:ext cx="21750" cy="21450"/>
            </a:xfrm>
            <a:custGeom>
              <a:avLst/>
              <a:gdLst/>
              <a:ahLst/>
              <a:cxnLst/>
              <a:rect l="l" t="t" r="r" b="b"/>
              <a:pathLst>
                <a:path w="870" h="858" extrusionOk="0">
                  <a:moveTo>
                    <a:pt x="441" y="1"/>
                  </a:moveTo>
                  <a:lnTo>
                    <a:pt x="0" y="429"/>
                  </a:lnTo>
                  <a:lnTo>
                    <a:pt x="441" y="858"/>
                  </a:lnTo>
                  <a:lnTo>
                    <a:pt x="870" y="429"/>
                  </a:lnTo>
                  <a:lnTo>
                    <a:pt x="441"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1018;p36">
              <a:extLst>
                <a:ext uri="{FF2B5EF4-FFF2-40B4-BE49-F238E27FC236}">
                  <a16:creationId xmlns:a16="http://schemas.microsoft.com/office/drawing/2014/main" id="{4E7AF889-CA09-A3E4-6D74-7CF9DCF054F4}"/>
                </a:ext>
              </a:extLst>
            </p:cNvPr>
            <p:cNvSpPr/>
            <p:nvPr/>
          </p:nvSpPr>
          <p:spPr>
            <a:xfrm>
              <a:off x="2248108" y="3339731"/>
              <a:ext cx="43175" cy="43500"/>
            </a:xfrm>
            <a:custGeom>
              <a:avLst/>
              <a:gdLst/>
              <a:ahLst/>
              <a:cxnLst/>
              <a:rect l="l" t="t" r="r" b="b"/>
              <a:pathLst>
                <a:path w="1727" h="1740" extrusionOk="0">
                  <a:moveTo>
                    <a:pt x="429" y="1"/>
                  </a:moveTo>
                  <a:lnTo>
                    <a:pt x="0" y="441"/>
                  </a:lnTo>
                  <a:lnTo>
                    <a:pt x="1298" y="1739"/>
                  </a:lnTo>
                  <a:lnTo>
                    <a:pt x="1726" y="1310"/>
                  </a:lnTo>
                  <a:lnTo>
                    <a:pt x="429"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1019;p36">
              <a:extLst>
                <a:ext uri="{FF2B5EF4-FFF2-40B4-BE49-F238E27FC236}">
                  <a16:creationId xmlns:a16="http://schemas.microsoft.com/office/drawing/2014/main" id="{51A6B900-DD06-5410-A5EA-12CB535432A1}"/>
                </a:ext>
              </a:extLst>
            </p:cNvPr>
            <p:cNvSpPr/>
            <p:nvPr/>
          </p:nvSpPr>
          <p:spPr>
            <a:xfrm>
              <a:off x="2269533" y="3318006"/>
              <a:ext cx="43475" cy="43475"/>
            </a:xfrm>
            <a:custGeom>
              <a:avLst/>
              <a:gdLst/>
              <a:ahLst/>
              <a:cxnLst/>
              <a:rect l="l" t="t" r="r" b="b"/>
              <a:pathLst>
                <a:path w="1739" h="1739" extrusionOk="0">
                  <a:moveTo>
                    <a:pt x="441" y="1"/>
                  </a:moveTo>
                  <a:lnTo>
                    <a:pt x="0" y="441"/>
                  </a:lnTo>
                  <a:lnTo>
                    <a:pt x="1310" y="1739"/>
                  </a:lnTo>
                  <a:lnTo>
                    <a:pt x="1739" y="1310"/>
                  </a:lnTo>
                  <a:lnTo>
                    <a:pt x="441"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1020;p36">
              <a:extLst>
                <a:ext uri="{FF2B5EF4-FFF2-40B4-BE49-F238E27FC236}">
                  <a16:creationId xmlns:a16="http://schemas.microsoft.com/office/drawing/2014/main" id="{DB67396C-BEE0-2D52-AD93-2A65537C640D}"/>
                </a:ext>
              </a:extLst>
            </p:cNvPr>
            <p:cNvSpPr/>
            <p:nvPr/>
          </p:nvSpPr>
          <p:spPr>
            <a:xfrm>
              <a:off x="2291258" y="3872531"/>
              <a:ext cx="14600" cy="14925"/>
            </a:xfrm>
            <a:custGeom>
              <a:avLst/>
              <a:gdLst/>
              <a:ahLst/>
              <a:cxnLst/>
              <a:rect l="l" t="t" r="r" b="b"/>
              <a:pathLst>
                <a:path w="584" h="597" extrusionOk="0">
                  <a:moveTo>
                    <a:pt x="0" y="1"/>
                  </a:moveTo>
                  <a:lnTo>
                    <a:pt x="0" y="596"/>
                  </a:lnTo>
                  <a:lnTo>
                    <a:pt x="584" y="596"/>
                  </a:lnTo>
                  <a:lnTo>
                    <a:pt x="58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1021;p36">
              <a:extLst>
                <a:ext uri="{FF2B5EF4-FFF2-40B4-BE49-F238E27FC236}">
                  <a16:creationId xmlns:a16="http://schemas.microsoft.com/office/drawing/2014/main" id="{F7F744DF-2FF0-1476-603A-51EF4D3C1F45}"/>
                </a:ext>
              </a:extLst>
            </p:cNvPr>
            <p:cNvSpPr/>
            <p:nvPr/>
          </p:nvSpPr>
          <p:spPr>
            <a:xfrm>
              <a:off x="2276683" y="3946656"/>
              <a:ext cx="44075" cy="44075"/>
            </a:xfrm>
            <a:custGeom>
              <a:avLst/>
              <a:gdLst/>
              <a:ahLst/>
              <a:cxnLst/>
              <a:rect l="l" t="t" r="r" b="b"/>
              <a:pathLst>
                <a:path w="1763" h="1763" extrusionOk="0">
                  <a:moveTo>
                    <a:pt x="583" y="1"/>
                  </a:moveTo>
                  <a:lnTo>
                    <a:pt x="583" y="596"/>
                  </a:lnTo>
                  <a:lnTo>
                    <a:pt x="0" y="596"/>
                  </a:lnTo>
                  <a:lnTo>
                    <a:pt x="0" y="1179"/>
                  </a:lnTo>
                  <a:lnTo>
                    <a:pt x="583" y="1179"/>
                  </a:lnTo>
                  <a:lnTo>
                    <a:pt x="583" y="1763"/>
                  </a:lnTo>
                  <a:lnTo>
                    <a:pt x="1167" y="1763"/>
                  </a:lnTo>
                  <a:lnTo>
                    <a:pt x="1167" y="1179"/>
                  </a:lnTo>
                  <a:lnTo>
                    <a:pt x="1762" y="1179"/>
                  </a:lnTo>
                  <a:lnTo>
                    <a:pt x="1762" y="596"/>
                  </a:lnTo>
                  <a:lnTo>
                    <a:pt x="1167" y="596"/>
                  </a:lnTo>
                  <a:lnTo>
                    <a:pt x="1167"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1022;p36">
              <a:extLst>
                <a:ext uri="{FF2B5EF4-FFF2-40B4-BE49-F238E27FC236}">
                  <a16:creationId xmlns:a16="http://schemas.microsoft.com/office/drawing/2014/main" id="{DF1EA766-37C5-5F76-59E6-D6B5A3F90828}"/>
                </a:ext>
              </a:extLst>
            </p:cNvPr>
            <p:cNvSpPr/>
            <p:nvPr/>
          </p:nvSpPr>
          <p:spPr>
            <a:xfrm>
              <a:off x="1937633" y="4510406"/>
              <a:ext cx="17900" cy="17900"/>
            </a:xfrm>
            <a:custGeom>
              <a:avLst/>
              <a:gdLst/>
              <a:ahLst/>
              <a:cxnLst/>
              <a:rect l="l" t="t" r="r" b="b"/>
              <a:pathLst>
                <a:path w="716" h="716" extrusionOk="0">
                  <a:moveTo>
                    <a:pt x="1" y="1"/>
                  </a:moveTo>
                  <a:lnTo>
                    <a:pt x="1" y="715"/>
                  </a:lnTo>
                  <a:lnTo>
                    <a:pt x="715" y="715"/>
                  </a:lnTo>
                  <a:lnTo>
                    <a:pt x="715"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1025;p36">
              <a:extLst>
                <a:ext uri="{FF2B5EF4-FFF2-40B4-BE49-F238E27FC236}">
                  <a16:creationId xmlns:a16="http://schemas.microsoft.com/office/drawing/2014/main" id="{C2E92280-7278-A8F1-9F33-1101CE4C8A0D}"/>
                </a:ext>
              </a:extLst>
            </p:cNvPr>
            <p:cNvSpPr txBox="1"/>
            <p:nvPr/>
          </p:nvSpPr>
          <p:spPr>
            <a:xfrm>
              <a:off x="6400800" y="2133607"/>
              <a:ext cx="2049922" cy="42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b="1" dirty="0">
                  <a:solidFill>
                    <a:srgbClr val="434343"/>
                  </a:solidFill>
                  <a:latin typeface="Be Vietnam Pro" panose="020B0604020202020204" charset="0"/>
                  <a:ea typeface="Fira Sans Extra Condensed Medium"/>
                  <a:cs typeface="Fira Sans Extra Condensed Medium"/>
                  <a:sym typeface="Fira Sans Extra Condensed Medium"/>
                </a:rPr>
                <a:t>Decentralization</a:t>
              </a:r>
              <a:endParaRPr b="1" dirty="0">
                <a:solidFill>
                  <a:srgbClr val="434343"/>
                </a:solidFill>
                <a:latin typeface="Be Vietnam Pro" panose="020B0604020202020204" charset="0"/>
                <a:ea typeface="Fira Sans Extra Condensed Medium"/>
                <a:cs typeface="Fira Sans Extra Condensed Medium"/>
                <a:sym typeface="Fira Sans Extra Condensed Medium"/>
              </a:endParaRPr>
            </a:p>
          </p:txBody>
        </p:sp>
        <p:sp>
          <p:nvSpPr>
            <p:cNvPr id="146" name="Google Shape;1026;p36">
              <a:extLst>
                <a:ext uri="{FF2B5EF4-FFF2-40B4-BE49-F238E27FC236}">
                  <a16:creationId xmlns:a16="http://schemas.microsoft.com/office/drawing/2014/main" id="{8DAB23E9-2333-FC4C-CDC9-E25A4AB022A4}"/>
                </a:ext>
              </a:extLst>
            </p:cNvPr>
            <p:cNvSpPr/>
            <p:nvPr/>
          </p:nvSpPr>
          <p:spPr>
            <a:xfrm>
              <a:off x="2481193" y="2116124"/>
              <a:ext cx="3831336" cy="457200"/>
            </a:xfrm>
            <a:custGeom>
              <a:avLst/>
              <a:gdLst/>
              <a:ahLst/>
              <a:cxnLst/>
              <a:rect l="l" t="t" r="r" b="b"/>
              <a:pathLst>
                <a:path w="87298" h="26255" extrusionOk="0">
                  <a:moveTo>
                    <a:pt x="14979" y="1"/>
                  </a:moveTo>
                  <a:cubicBezTo>
                    <a:pt x="6704" y="1"/>
                    <a:pt x="1" y="6716"/>
                    <a:pt x="1" y="14979"/>
                  </a:cubicBezTo>
                  <a:lnTo>
                    <a:pt x="1" y="26254"/>
                  </a:lnTo>
                  <a:lnTo>
                    <a:pt x="78356" y="26254"/>
                  </a:lnTo>
                  <a:lnTo>
                    <a:pt x="87297" y="13419"/>
                  </a:lnTo>
                  <a:lnTo>
                    <a:pt x="78356" y="1"/>
                  </a:lnTo>
                  <a:close/>
                </a:path>
              </a:pathLst>
            </a:custGeom>
            <a:solidFill>
              <a:srgbClr val="F3F3F3"/>
            </a:solidFill>
            <a:ln>
              <a:noFill/>
            </a:ln>
          </p:spPr>
          <p:txBody>
            <a:bodyPr spcFirstLastPara="1" wrap="square" lIns="91425" tIns="91425" rIns="274300" bIns="1371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200" dirty="0">
                  <a:solidFill>
                    <a:srgbClr val="434343"/>
                  </a:solidFill>
                  <a:latin typeface="Be Vietnam Pro" panose="020B0604020202020204" charset="0"/>
                  <a:ea typeface="Roboto"/>
                  <a:cs typeface="Roboto"/>
                  <a:sym typeface="Roboto"/>
                </a:rPr>
                <a:t>no central authority and eliminate single </a:t>
              </a:r>
              <a:br>
                <a:rPr lang="en-US" sz="1200" dirty="0">
                  <a:solidFill>
                    <a:srgbClr val="434343"/>
                  </a:solidFill>
                  <a:latin typeface="Be Vietnam Pro" panose="020B0604020202020204" charset="0"/>
                  <a:ea typeface="Roboto"/>
                  <a:cs typeface="Roboto"/>
                  <a:sym typeface="Roboto"/>
                </a:rPr>
              </a:br>
              <a:r>
                <a:rPr lang="en-US" sz="1200" dirty="0">
                  <a:solidFill>
                    <a:srgbClr val="434343"/>
                  </a:solidFill>
                  <a:latin typeface="Be Vietnam Pro" panose="020B0604020202020204" charset="0"/>
                  <a:ea typeface="Roboto"/>
                  <a:cs typeface="Roboto"/>
                  <a:sym typeface="Roboto"/>
                </a:rPr>
                <a:t>point failure in identifier management</a:t>
              </a:r>
            </a:p>
          </p:txBody>
        </p:sp>
        <p:sp>
          <p:nvSpPr>
            <p:cNvPr id="147" name="Google Shape;1027;p36">
              <a:extLst>
                <a:ext uri="{FF2B5EF4-FFF2-40B4-BE49-F238E27FC236}">
                  <a16:creationId xmlns:a16="http://schemas.microsoft.com/office/drawing/2014/main" id="{B9AA408F-B1C5-12DD-1567-543192A79EC8}"/>
                </a:ext>
              </a:extLst>
            </p:cNvPr>
            <p:cNvSpPr/>
            <p:nvPr/>
          </p:nvSpPr>
          <p:spPr>
            <a:xfrm>
              <a:off x="1447258" y="2126824"/>
              <a:ext cx="4865271" cy="826869"/>
            </a:xfrm>
            <a:custGeom>
              <a:avLst/>
              <a:gdLst/>
              <a:ahLst/>
              <a:cxnLst/>
              <a:rect l="l" t="t" r="r" b="b"/>
              <a:pathLst>
                <a:path w="126529" h="49459" extrusionOk="0">
                  <a:moveTo>
                    <a:pt x="112896" y="0"/>
                  </a:moveTo>
                  <a:lnTo>
                    <a:pt x="121992" y="13347"/>
                  </a:lnTo>
                  <a:lnTo>
                    <a:pt x="115634" y="22467"/>
                  </a:lnTo>
                  <a:lnTo>
                    <a:pt x="24396" y="22467"/>
                  </a:lnTo>
                  <a:lnTo>
                    <a:pt x="24396" y="22432"/>
                  </a:lnTo>
                  <a:lnTo>
                    <a:pt x="24373" y="22432"/>
                  </a:lnTo>
                  <a:lnTo>
                    <a:pt x="0" y="46804"/>
                  </a:lnTo>
                  <a:lnTo>
                    <a:pt x="2644" y="49459"/>
                  </a:lnTo>
                  <a:lnTo>
                    <a:pt x="25897" y="26194"/>
                  </a:lnTo>
                  <a:lnTo>
                    <a:pt x="117587" y="26194"/>
                  </a:lnTo>
                  <a:lnTo>
                    <a:pt x="126528" y="13383"/>
                  </a:lnTo>
                  <a:lnTo>
                    <a:pt x="117587"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43" name="Google Shape;1028;p36">
              <a:extLst>
                <a:ext uri="{FF2B5EF4-FFF2-40B4-BE49-F238E27FC236}">
                  <a16:creationId xmlns:a16="http://schemas.microsoft.com/office/drawing/2014/main" id="{6B6A6878-F650-D0AC-C45C-670335B2F273}"/>
                </a:ext>
              </a:extLst>
            </p:cNvPr>
            <p:cNvSpPr/>
            <p:nvPr/>
          </p:nvSpPr>
          <p:spPr>
            <a:xfrm>
              <a:off x="1456333" y="2525056"/>
              <a:ext cx="809950" cy="1152850"/>
            </a:xfrm>
            <a:custGeom>
              <a:avLst/>
              <a:gdLst/>
              <a:ahLst/>
              <a:cxnLst/>
              <a:rect l="l" t="t" r="r" b="b"/>
              <a:pathLst>
                <a:path w="32398" h="46114" extrusionOk="0">
                  <a:moveTo>
                    <a:pt x="0" y="0"/>
                  </a:moveTo>
                  <a:lnTo>
                    <a:pt x="0" y="46113"/>
                  </a:lnTo>
                  <a:lnTo>
                    <a:pt x="23384" y="22729"/>
                  </a:lnTo>
                  <a:lnTo>
                    <a:pt x="25754" y="20372"/>
                  </a:lnTo>
                  <a:lnTo>
                    <a:pt x="32397" y="13728"/>
                  </a:lnTo>
                  <a:cubicBezTo>
                    <a:pt x="24158" y="5299"/>
                    <a:pt x="12692" y="60"/>
                    <a:pt x="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39" name="Google Shape;1032;p36">
              <a:extLst>
                <a:ext uri="{FF2B5EF4-FFF2-40B4-BE49-F238E27FC236}">
                  <a16:creationId xmlns:a16="http://schemas.microsoft.com/office/drawing/2014/main" id="{5E6EE443-12A2-7449-E57F-B85FD837B80F}"/>
                </a:ext>
              </a:extLst>
            </p:cNvPr>
            <p:cNvSpPr txBox="1"/>
            <p:nvPr/>
          </p:nvSpPr>
          <p:spPr>
            <a:xfrm>
              <a:off x="6400800" y="4436397"/>
              <a:ext cx="1258200" cy="42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b="1" dirty="0">
                  <a:solidFill>
                    <a:srgbClr val="434343"/>
                  </a:solidFill>
                  <a:latin typeface="Be Vietnam Pro" panose="020B0604020202020204" charset="0"/>
                  <a:ea typeface="Fira Sans Extra Condensed Medium"/>
                  <a:cs typeface="Fira Sans Extra Condensed Medium"/>
                  <a:sym typeface="Fira Sans Extra Condensed Medium"/>
                </a:rPr>
                <a:t>Uniqueness</a:t>
              </a:r>
              <a:endParaRPr b="1" dirty="0">
                <a:solidFill>
                  <a:srgbClr val="434343"/>
                </a:solidFill>
                <a:latin typeface="Be Vietnam Pro" panose="020B0604020202020204" charset="0"/>
                <a:ea typeface="Fira Sans Extra Condensed Medium"/>
                <a:cs typeface="Fira Sans Extra Condensed Medium"/>
                <a:sym typeface="Fira Sans Extra Condensed Medium"/>
              </a:endParaRPr>
            </a:p>
          </p:txBody>
        </p:sp>
        <p:sp>
          <p:nvSpPr>
            <p:cNvPr id="140" name="Google Shape;1033;p36">
              <a:extLst>
                <a:ext uri="{FF2B5EF4-FFF2-40B4-BE49-F238E27FC236}">
                  <a16:creationId xmlns:a16="http://schemas.microsoft.com/office/drawing/2014/main" id="{3B31B19A-501D-690D-5D41-71A2517B55C1}"/>
                </a:ext>
              </a:extLst>
            </p:cNvPr>
            <p:cNvSpPr/>
            <p:nvPr/>
          </p:nvSpPr>
          <p:spPr>
            <a:xfrm>
              <a:off x="2483072" y="4420656"/>
              <a:ext cx="3831336" cy="457200"/>
            </a:xfrm>
            <a:custGeom>
              <a:avLst/>
              <a:gdLst/>
              <a:ahLst/>
              <a:cxnLst/>
              <a:rect l="l" t="t" r="r" b="b"/>
              <a:pathLst>
                <a:path w="87298" h="26255" extrusionOk="0">
                  <a:moveTo>
                    <a:pt x="14979" y="1"/>
                  </a:moveTo>
                  <a:cubicBezTo>
                    <a:pt x="6704" y="1"/>
                    <a:pt x="1" y="6704"/>
                    <a:pt x="1" y="14979"/>
                  </a:cubicBezTo>
                  <a:lnTo>
                    <a:pt x="1" y="26254"/>
                  </a:lnTo>
                  <a:lnTo>
                    <a:pt x="78356" y="26254"/>
                  </a:lnTo>
                  <a:lnTo>
                    <a:pt x="87297" y="13419"/>
                  </a:lnTo>
                  <a:lnTo>
                    <a:pt x="78356" y="1"/>
                  </a:lnTo>
                  <a:close/>
                </a:path>
              </a:pathLst>
            </a:custGeom>
            <a:solidFill>
              <a:srgbClr val="F3F3F3"/>
            </a:solidFill>
            <a:ln>
              <a:noFill/>
            </a:ln>
          </p:spPr>
          <p:txBody>
            <a:bodyPr spcFirstLastPara="1" wrap="square" lIns="91425" tIns="91425" rIns="274300" bIns="1371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200" dirty="0">
                  <a:solidFill>
                    <a:srgbClr val="434343"/>
                  </a:solidFill>
                  <a:latin typeface="Be Vietnam Pro" panose="020B0604020202020204" charset="0"/>
                </a:rPr>
                <a:t>designed to be globally unique using cryptographic techniques</a:t>
              </a:r>
              <a:endParaRPr sz="1200" dirty="0">
                <a:solidFill>
                  <a:srgbClr val="434343"/>
                </a:solidFill>
                <a:latin typeface="Roboto"/>
                <a:ea typeface="Roboto"/>
                <a:cs typeface="Roboto"/>
                <a:sym typeface="Roboto"/>
              </a:endParaRPr>
            </a:p>
          </p:txBody>
        </p:sp>
        <p:sp>
          <p:nvSpPr>
            <p:cNvPr id="141" name="Google Shape;1034;p36">
              <a:extLst>
                <a:ext uri="{FF2B5EF4-FFF2-40B4-BE49-F238E27FC236}">
                  <a16:creationId xmlns:a16="http://schemas.microsoft.com/office/drawing/2014/main" id="{A65AE060-CFE5-2058-48A8-FDBA8D4FF14C}"/>
                </a:ext>
              </a:extLst>
            </p:cNvPr>
            <p:cNvSpPr/>
            <p:nvPr/>
          </p:nvSpPr>
          <p:spPr>
            <a:xfrm>
              <a:off x="1502596" y="4401432"/>
              <a:ext cx="4811812" cy="476424"/>
            </a:xfrm>
            <a:custGeom>
              <a:avLst/>
              <a:gdLst/>
              <a:ahLst/>
              <a:cxnLst/>
              <a:rect l="l" t="t" r="r" b="b"/>
              <a:pathLst>
                <a:path w="126517" h="27004" extrusionOk="0">
                  <a:moveTo>
                    <a:pt x="2632" y="1"/>
                  </a:moveTo>
                  <a:lnTo>
                    <a:pt x="0" y="2632"/>
                  </a:lnTo>
                  <a:lnTo>
                    <a:pt x="24384" y="26968"/>
                  </a:lnTo>
                  <a:lnTo>
                    <a:pt x="24384" y="27004"/>
                  </a:lnTo>
                  <a:lnTo>
                    <a:pt x="117575" y="27004"/>
                  </a:lnTo>
                  <a:lnTo>
                    <a:pt x="126516" y="14193"/>
                  </a:lnTo>
                  <a:lnTo>
                    <a:pt x="117575" y="810"/>
                  </a:lnTo>
                  <a:lnTo>
                    <a:pt x="112884" y="810"/>
                  </a:lnTo>
                  <a:lnTo>
                    <a:pt x="121980" y="14157"/>
                  </a:lnTo>
                  <a:lnTo>
                    <a:pt x="115622" y="23277"/>
                  </a:lnTo>
                  <a:lnTo>
                    <a:pt x="25885" y="23277"/>
                  </a:lnTo>
                  <a:lnTo>
                    <a:pt x="2632" y="1"/>
                  </a:lnTo>
                  <a:close/>
                </a:path>
              </a:pathLst>
            </a:custGeom>
            <a:solidFill>
              <a:srgbClr val="7F95C0"/>
            </a:solidFill>
            <a:ln>
              <a:noFill/>
            </a:ln>
          </p:spPr>
          <p:txBody>
            <a:bodyPr spcFirstLastPara="1" wrap="square" lIns="91425" tIns="91425" rIns="27430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1035;p36">
              <a:extLst>
                <a:ext uri="{FF2B5EF4-FFF2-40B4-BE49-F238E27FC236}">
                  <a16:creationId xmlns:a16="http://schemas.microsoft.com/office/drawing/2014/main" id="{601FD372-2523-A5AF-30A4-D48192A9D54B}"/>
                </a:ext>
              </a:extLst>
            </p:cNvPr>
            <p:cNvSpPr/>
            <p:nvPr/>
          </p:nvSpPr>
          <p:spPr>
            <a:xfrm>
              <a:off x="1456333" y="3677881"/>
              <a:ext cx="797450" cy="1127525"/>
            </a:xfrm>
            <a:custGeom>
              <a:avLst/>
              <a:gdLst/>
              <a:ahLst/>
              <a:cxnLst/>
              <a:rect l="l" t="t" r="r" b="b"/>
              <a:pathLst>
                <a:path w="31898" h="45101" extrusionOk="0">
                  <a:moveTo>
                    <a:pt x="0" y="0"/>
                  </a:moveTo>
                  <a:lnTo>
                    <a:pt x="0" y="45101"/>
                  </a:lnTo>
                  <a:cubicBezTo>
                    <a:pt x="12431" y="45041"/>
                    <a:pt x="23694" y="40017"/>
                    <a:pt x="31897" y="31897"/>
                  </a:cubicBezTo>
                  <a:lnTo>
                    <a:pt x="0" y="0"/>
                  </a:lnTo>
                  <a:close/>
                </a:path>
              </a:pathLst>
            </a:custGeom>
            <a:solidFill>
              <a:schemeClr val="accent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1036;p36">
              <a:extLst>
                <a:ext uri="{FF2B5EF4-FFF2-40B4-BE49-F238E27FC236}">
                  <a16:creationId xmlns:a16="http://schemas.microsoft.com/office/drawing/2014/main" id="{C0565222-6B9A-AB0E-4F31-4A9BB2786972}"/>
                </a:ext>
              </a:extLst>
            </p:cNvPr>
            <p:cNvSpPr/>
            <p:nvPr/>
          </p:nvSpPr>
          <p:spPr>
            <a:xfrm>
              <a:off x="1687908" y="4332131"/>
              <a:ext cx="303025" cy="303325"/>
            </a:xfrm>
            <a:custGeom>
              <a:avLst/>
              <a:gdLst/>
              <a:ahLst/>
              <a:cxnLst/>
              <a:rect l="l" t="t" r="r" b="b"/>
              <a:pathLst>
                <a:path w="12121" h="12133" extrusionOk="0">
                  <a:moveTo>
                    <a:pt x="1774" y="714"/>
                  </a:moveTo>
                  <a:cubicBezTo>
                    <a:pt x="1965" y="714"/>
                    <a:pt x="2132" y="869"/>
                    <a:pt x="2132" y="1072"/>
                  </a:cubicBezTo>
                  <a:cubicBezTo>
                    <a:pt x="2132" y="1262"/>
                    <a:pt x="1965" y="1429"/>
                    <a:pt x="1774" y="1429"/>
                  </a:cubicBezTo>
                  <a:cubicBezTo>
                    <a:pt x="1572" y="1429"/>
                    <a:pt x="1417" y="1262"/>
                    <a:pt x="1417" y="1072"/>
                  </a:cubicBezTo>
                  <a:cubicBezTo>
                    <a:pt x="1417" y="869"/>
                    <a:pt x="1572" y="714"/>
                    <a:pt x="1774" y="714"/>
                  </a:cubicBezTo>
                  <a:close/>
                  <a:moveTo>
                    <a:pt x="6037" y="714"/>
                  </a:moveTo>
                  <a:cubicBezTo>
                    <a:pt x="6239" y="714"/>
                    <a:pt x="6394" y="869"/>
                    <a:pt x="6394" y="1072"/>
                  </a:cubicBezTo>
                  <a:cubicBezTo>
                    <a:pt x="6394" y="1262"/>
                    <a:pt x="6239" y="1429"/>
                    <a:pt x="6037" y="1429"/>
                  </a:cubicBezTo>
                  <a:cubicBezTo>
                    <a:pt x="5846" y="1429"/>
                    <a:pt x="5680" y="1262"/>
                    <a:pt x="5680" y="1072"/>
                  </a:cubicBezTo>
                  <a:cubicBezTo>
                    <a:pt x="5680" y="869"/>
                    <a:pt x="5846" y="714"/>
                    <a:pt x="6037" y="714"/>
                  </a:cubicBezTo>
                  <a:close/>
                  <a:moveTo>
                    <a:pt x="4263" y="7811"/>
                  </a:moveTo>
                  <a:lnTo>
                    <a:pt x="4263" y="8203"/>
                  </a:lnTo>
                  <a:cubicBezTo>
                    <a:pt x="4263" y="8394"/>
                    <a:pt x="4096" y="8561"/>
                    <a:pt x="3906" y="8561"/>
                  </a:cubicBezTo>
                  <a:cubicBezTo>
                    <a:pt x="3715" y="8561"/>
                    <a:pt x="3549" y="8394"/>
                    <a:pt x="3549" y="8203"/>
                  </a:cubicBezTo>
                  <a:lnTo>
                    <a:pt x="3549" y="7811"/>
                  </a:lnTo>
                  <a:cubicBezTo>
                    <a:pt x="3668" y="7834"/>
                    <a:pt x="3787" y="7846"/>
                    <a:pt x="3906" y="7846"/>
                  </a:cubicBezTo>
                  <a:cubicBezTo>
                    <a:pt x="4025" y="7846"/>
                    <a:pt x="4144" y="7834"/>
                    <a:pt x="4263" y="7811"/>
                  </a:cubicBezTo>
                  <a:close/>
                  <a:moveTo>
                    <a:pt x="10347" y="6418"/>
                  </a:moveTo>
                  <a:cubicBezTo>
                    <a:pt x="10942" y="6418"/>
                    <a:pt x="11419" y="6906"/>
                    <a:pt x="11419" y="7489"/>
                  </a:cubicBezTo>
                  <a:cubicBezTo>
                    <a:pt x="11419" y="8073"/>
                    <a:pt x="10942" y="8561"/>
                    <a:pt x="10347" y="8561"/>
                  </a:cubicBezTo>
                  <a:cubicBezTo>
                    <a:pt x="9764" y="8561"/>
                    <a:pt x="9287" y="8073"/>
                    <a:pt x="9287" y="7489"/>
                  </a:cubicBezTo>
                  <a:cubicBezTo>
                    <a:pt x="9287" y="6906"/>
                    <a:pt x="9764" y="6418"/>
                    <a:pt x="10347" y="6418"/>
                  </a:cubicBezTo>
                  <a:close/>
                  <a:moveTo>
                    <a:pt x="1774" y="0"/>
                  </a:moveTo>
                  <a:cubicBezTo>
                    <a:pt x="1263" y="0"/>
                    <a:pt x="834" y="357"/>
                    <a:pt x="727" y="845"/>
                  </a:cubicBezTo>
                  <a:cubicBezTo>
                    <a:pt x="36" y="1226"/>
                    <a:pt x="0" y="1727"/>
                    <a:pt x="0" y="2512"/>
                  </a:cubicBezTo>
                  <a:cubicBezTo>
                    <a:pt x="0" y="3489"/>
                    <a:pt x="429" y="4798"/>
                    <a:pt x="1096" y="5858"/>
                  </a:cubicBezTo>
                  <a:cubicBezTo>
                    <a:pt x="1608" y="6679"/>
                    <a:pt x="2215" y="7263"/>
                    <a:pt x="2834" y="7584"/>
                  </a:cubicBezTo>
                  <a:lnTo>
                    <a:pt x="2834" y="8203"/>
                  </a:lnTo>
                  <a:cubicBezTo>
                    <a:pt x="2834" y="8668"/>
                    <a:pt x="3132" y="9061"/>
                    <a:pt x="3549" y="9204"/>
                  </a:cubicBezTo>
                  <a:lnTo>
                    <a:pt x="3549" y="10359"/>
                  </a:lnTo>
                  <a:cubicBezTo>
                    <a:pt x="3549" y="11335"/>
                    <a:pt x="4346" y="12133"/>
                    <a:pt x="5323" y="12133"/>
                  </a:cubicBezTo>
                  <a:cubicBezTo>
                    <a:pt x="6311" y="12133"/>
                    <a:pt x="7108" y="11335"/>
                    <a:pt x="7108" y="10359"/>
                  </a:cubicBezTo>
                  <a:lnTo>
                    <a:pt x="7108" y="8906"/>
                  </a:lnTo>
                  <a:cubicBezTo>
                    <a:pt x="7108" y="8323"/>
                    <a:pt x="7585" y="7846"/>
                    <a:pt x="8168" y="7846"/>
                  </a:cubicBezTo>
                  <a:lnTo>
                    <a:pt x="8609" y="7846"/>
                  </a:lnTo>
                  <a:cubicBezTo>
                    <a:pt x="8775" y="8656"/>
                    <a:pt x="9490" y="9263"/>
                    <a:pt x="10347" y="9263"/>
                  </a:cubicBezTo>
                  <a:cubicBezTo>
                    <a:pt x="11323" y="9263"/>
                    <a:pt x="12121" y="8465"/>
                    <a:pt x="12121" y="7489"/>
                  </a:cubicBezTo>
                  <a:cubicBezTo>
                    <a:pt x="12121" y="6513"/>
                    <a:pt x="11335" y="5715"/>
                    <a:pt x="10347" y="5715"/>
                  </a:cubicBezTo>
                  <a:cubicBezTo>
                    <a:pt x="9490" y="5715"/>
                    <a:pt x="8775" y="6322"/>
                    <a:pt x="8609" y="7132"/>
                  </a:cubicBezTo>
                  <a:lnTo>
                    <a:pt x="8168" y="7132"/>
                  </a:lnTo>
                  <a:cubicBezTo>
                    <a:pt x="7192" y="7132"/>
                    <a:pt x="6394" y="7930"/>
                    <a:pt x="6394" y="8906"/>
                  </a:cubicBezTo>
                  <a:lnTo>
                    <a:pt x="6394" y="10359"/>
                  </a:lnTo>
                  <a:cubicBezTo>
                    <a:pt x="6394" y="10942"/>
                    <a:pt x="5918" y="11418"/>
                    <a:pt x="5323" y="11418"/>
                  </a:cubicBezTo>
                  <a:cubicBezTo>
                    <a:pt x="4739" y="11418"/>
                    <a:pt x="4263" y="10942"/>
                    <a:pt x="4263" y="10359"/>
                  </a:cubicBezTo>
                  <a:lnTo>
                    <a:pt x="4263" y="9204"/>
                  </a:lnTo>
                  <a:cubicBezTo>
                    <a:pt x="4680" y="9061"/>
                    <a:pt x="4977" y="8668"/>
                    <a:pt x="4977" y="8203"/>
                  </a:cubicBezTo>
                  <a:lnTo>
                    <a:pt x="4977" y="7584"/>
                  </a:lnTo>
                  <a:cubicBezTo>
                    <a:pt x="5596" y="7263"/>
                    <a:pt x="6204" y="6679"/>
                    <a:pt x="6716" y="5858"/>
                  </a:cubicBezTo>
                  <a:cubicBezTo>
                    <a:pt x="7382" y="4798"/>
                    <a:pt x="7811" y="3489"/>
                    <a:pt x="7811" y="2512"/>
                  </a:cubicBezTo>
                  <a:cubicBezTo>
                    <a:pt x="7811" y="1727"/>
                    <a:pt x="7775" y="1226"/>
                    <a:pt x="7085" y="845"/>
                  </a:cubicBezTo>
                  <a:cubicBezTo>
                    <a:pt x="6978" y="357"/>
                    <a:pt x="6549" y="0"/>
                    <a:pt x="6037" y="0"/>
                  </a:cubicBezTo>
                  <a:cubicBezTo>
                    <a:pt x="5454" y="0"/>
                    <a:pt x="4977" y="476"/>
                    <a:pt x="4977" y="1072"/>
                  </a:cubicBezTo>
                  <a:cubicBezTo>
                    <a:pt x="4977" y="1655"/>
                    <a:pt x="5454" y="2131"/>
                    <a:pt x="6037" y="2131"/>
                  </a:cubicBezTo>
                  <a:cubicBezTo>
                    <a:pt x="6430" y="2131"/>
                    <a:pt x="6763" y="1929"/>
                    <a:pt x="6954" y="1619"/>
                  </a:cubicBezTo>
                  <a:cubicBezTo>
                    <a:pt x="7085" y="1774"/>
                    <a:pt x="7108" y="1988"/>
                    <a:pt x="7108" y="2512"/>
                  </a:cubicBezTo>
                  <a:cubicBezTo>
                    <a:pt x="7108" y="3346"/>
                    <a:pt x="6704" y="4536"/>
                    <a:pt x="6120" y="5477"/>
                  </a:cubicBezTo>
                  <a:cubicBezTo>
                    <a:pt x="5454" y="6525"/>
                    <a:pt x="4644" y="7132"/>
                    <a:pt x="3906" y="7132"/>
                  </a:cubicBezTo>
                  <a:cubicBezTo>
                    <a:pt x="3168" y="7132"/>
                    <a:pt x="2358" y="6525"/>
                    <a:pt x="1691" y="5477"/>
                  </a:cubicBezTo>
                  <a:cubicBezTo>
                    <a:pt x="1108" y="4536"/>
                    <a:pt x="703" y="3346"/>
                    <a:pt x="703" y="2512"/>
                  </a:cubicBezTo>
                  <a:cubicBezTo>
                    <a:pt x="703" y="1988"/>
                    <a:pt x="727" y="1774"/>
                    <a:pt x="858" y="1619"/>
                  </a:cubicBezTo>
                  <a:cubicBezTo>
                    <a:pt x="1048" y="1929"/>
                    <a:pt x="1382" y="2131"/>
                    <a:pt x="1774" y="2131"/>
                  </a:cubicBezTo>
                  <a:cubicBezTo>
                    <a:pt x="2358" y="2131"/>
                    <a:pt x="2834" y="1655"/>
                    <a:pt x="2834" y="1072"/>
                  </a:cubicBezTo>
                  <a:cubicBezTo>
                    <a:pt x="2834" y="476"/>
                    <a:pt x="2358" y="0"/>
                    <a:pt x="1774"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48" name="Group 147">
              <a:extLst>
                <a:ext uri="{FF2B5EF4-FFF2-40B4-BE49-F238E27FC236}">
                  <a16:creationId xmlns:a16="http://schemas.microsoft.com/office/drawing/2014/main" id="{43878E3C-B725-AFB9-BDC9-7E0451B8FED9}"/>
                </a:ext>
              </a:extLst>
            </p:cNvPr>
            <p:cNvGrpSpPr/>
            <p:nvPr/>
          </p:nvGrpSpPr>
          <p:grpSpPr>
            <a:xfrm>
              <a:off x="2510058" y="2940696"/>
              <a:ext cx="5587057" cy="481848"/>
              <a:chOff x="2512433" y="2563677"/>
              <a:chExt cx="5587057" cy="481848"/>
            </a:xfrm>
          </p:grpSpPr>
          <p:sp>
            <p:nvSpPr>
              <p:cNvPr id="133" name="Google Shape;1039;p36">
                <a:extLst>
                  <a:ext uri="{FF2B5EF4-FFF2-40B4-BE49-F238E27FC236}">
                    <a16:creationId xmlns:a16="http://schemas.microsoft.com/office/drawing/2014/main" id="{29638F37-A5C8-ABBC-B59D-AE3935858D80}"/>
                  </a:ext>
                </a:extLst>
              </p:cNvPr>
              <p:cNvSpPr txBox="1"/>
              <p:nvPr/>
            </p:nvSpPr>
            <p:spPr>
              <a:xfrm>
                <a:off x="6841290" y="2563677"/>
                <a:ext cx="1258200" cy="4295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b="1" dirty="0">
                    <a:solidFill>
                      <a:srgbClr val="434343"/>
                    </a:solidFill>
                    <a:latin typeface="Be Vietnam Pro" panose="020B0604020202020204" charset="0"/>
                    <a:ea typeface="Fira Sans Extra Condensed Medium"/>
                    <a:cs typeface="Fira Sans Extra Condensed Medium"/>
                    <a:sym typeface="Fira Sans Extra Condensed Medium"/>
                  </a:rPr>
                  <a:t>Ownership</a:t>
                </a:r>
                <a:endParaRPr b="1" dirty="0">
                  <a:solidFill>
                    <a:srgbClr val="434343"/>
                  </a:solidFill>
                  <a:latin typeface="Be Vietnam Pro" panose="020B0604020202020204" charset="0"/>
                  <a:ea typeface="Fira Sans Extra Condensed Medium"/>
                  <a:cs typeface="Fira Sans Extra Condensed Medium"/>
                  <a:sym typeface="Fira Sans Extra Condensed Medium"/>
                </a:endParaRPr>
              </a:p>
            </p:txBody>
          </p:sp>
          <p:sp>
            <p:nvSpPr>
              <p:cNvPr id="134" name="Google Shape;1040;p36">
                <a:extLst>
                  <a:ext uri="{FF2B5EF4-FFF2-40B4-BE49-F238E27FC236}">
                    <a16:creationId xmlns:a16="http://schemas.microsoft.com/office/drawing/2014/main" id="{07AD3D7B-6105-5EB6-CABE-DB27EE7F5F04}"/>
                  </a:ext>
                </a:extLst>
              </p:cNvPr>
              <p:cNvSpPr/>
              <p:nvPr/>
            </p:nvSpPr>
            <p:spPr>
              <a:xfrm>
                <a:off x="2893080" y="2588325"/>
                <a:ext cx="3833957" cy="457200"/>
              </a:xfrm>
              <a:custGeom>
                <a:avLst/>
                <a:gdLst/>
                <a:ahLst/>
                <a:cxnLst/>
                <a:rect l="l" t="t" r="r" b="b"/>
                <a:pathLst>
                  <a:path w="87298" h="26243" extrusionOk="0">
                    <a:moveTo>
                      <a:pt x="14979" y="1"/>
                    </a:moveTo>
                    <a:cubicBezTo>
                      <a:pt x="6704" y="1"/>
                      <a:pt x="1" y="6704"/>
                      <a:pt x="1" y="14979"/>
                    </a:cubicBezTo>
                    <a:lnTo>
                      <a:pt x="1" y="26242"/>
                    </a:lnTo>
                    <a:lnTo>
                      <a:pt x="78356" y="26242"/>
                    </a:lnTo>
                    <a:lnTo>
                      <a:pt x="87297" y="13407"/>
                    </a:lnTo>
                    <a:lnTo>
                      <a:pt x="78356" y="1"/>
                    </a:lnTo>
                    <a:close/>
                  </a:path>
                </a:pathLst>
              </a:custGeom>
              <a:solidFill>
                <a:srgbClr val="F3F3F3"/>
              </a:solidFill>
              <a:ln>
                <a:noFill/>
              </a:ln>
            </p:spPr>
            <p:txBody>
              <a:bodyPr spcFirstLastPara="1" wrap="square" lIns="91425" tIns="91425" rIns="274300" bIns="1371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200" dirty="0">
                    <a:solidFill>
                      <a:srgbClr val="434343"/>
                    </a:solidFill>
                    <a:latin typeface="Be Vietnam Pro" panose="020B0604020202020204" charset="0"/>
                  </a:rPr>
                  <a:t>created by individual, organization without depending on third party</a:t>
                </a:r>
                <a:endParaRPr sz="1200" dirty="0">
                  <a:solidFill>
                    <a:srgbClr val="434343"/>
                  </a:solidFill>
                  <a:latin typeface="Roboto"/>
                  <a:ea typeface="Roboto"/>
                  <a:cs typeface="Roboto"/>
                  <a:sym typeface="Roboto"/>
                </a:endParaRPr>
              </a:p>
            </p:txBody>
          </p:sp>
          <p:sp>
            <p:nvSpPr>
              <p:cNvPr id="135" name="Google Shape;1041;p36">
                <a:extLst>
                  <a:ext uri="{FF2B5EF4-FFF2-40B4-BE49-F238E27FC236}">
                    <a16:creationId xmlns:a16="http://schemas.microsoft.com/office/drawing/2014/main" id="{790C1F6B-0746-357C-95E3-556B8CDD1178}"/>
                  </a:ext>
                </a:extLst>
              </p:cNvPr>
              <p:cNvSpPr/>
              <p:nvPr/>
            </p:nvSpPr>
            <p:spPr>
              <a:xfrm>
                <a:off x="2512433" y="2588325"/>
                <a:ext cx="4220636" cy="457200"/>
              </a:xfrm>
              <a:custGeom>
                <a:avLst/>
                <a:gdLst/>
                <a:ahLst/>
                <a:cxnLst/>
                <a:rect l="l" t="t" r="r" b="b"/>
                <a:pathLst>
                  <a:path w="123124" h="26243" extrusionOk="0">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chemeClr val="tx1">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sp>
          <p:nvSpPr>
            <p:cNvPr id="131" name="Google Shape;1042;p36">
              <a:extLst>
                <a:ext uri="{FF2B5EF4-FFF2-40B4-BE49-F238E27FC236}">
                  <a16:creationId xmlns:a16="http://schemas.microsoft.com/office/drawing/2014/main" id="{1D846520-CD7B-3674-9294-88E64C40F11F}"/>
                </a:ext>
              </a:extLst>
            </p:cNvPr>
            <p:cNvSpPr/>
            <p:nvPr/>
          </p:nvSpPr>
          <p:spPr>
            <a:xfrm>
              <a:off x="1456333" y="2867956"/>
              <a:ext cx="1134974" cy="809950"/>
            </a:xfrm>
            <a:custGeom>
              <a:avLst/>
              <a:gdLst/>
              <a:ahLst/>
              <a:cxnLst/>
              <a:rect l="l" t="t" r="r" b="b"/>
              <a:pathLst>
                <a:path w="45399" h="32398" extrusionOk="0">
                  <a:moveTo>
                    <a:pt x="32397" y="0"/>
                  </a:moveTo>
                  <a:lnTo>
                    <a:pt x="0" y="32397"/>
                  </a:lnTo>
                  <a:lnTo>
                    <a:pt x="45387" y="32397"/>
                  </a:lnTo>
                  <a:cubicBezTo>
                    <a:pt x="45399" y="32231"/>
                    <a:pt x="45399" y="32064"/>
                    <a:pt x="45399" y="31897"/>
                  </a:cubicBezTo>
                  <a:cubicBezTo>
                    <a:pt x="45399" y="19479"/>
                    <a:pt x="40434" y="8228"/>
                    <a:pt x="32397" y="0"/>
                  </a:cubicBezTo>
                  <a:close/>
                </a:path>
              </a:pathLst>
            </a:custGeom>
            <a:solidFill>
              <a:schemeClr val="tx1">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132" name="Google Shape;1043;p36">
              <a:extLst>
                <a:ext uri="{FF2B5EF4-FFF2-40B4-BE49-F238E27FC236}">
                  <a16:creationId xmlns:a16="http://schemas.microsoft.com/office/drawing/2014/main" id="{3F5619AF-CB5B-0185-067D-0BAF0178AD2A}"/>
                </a:ext>
              </a:extLst>
            </p:cNvPr>
            <p:cNvSpPr/>
            <p:nvPr/>
          </p:nvSpPr>
          <p:spPr>
            <a:xfrm>
              <a:off x="1636756" y="2714500"/>
              <a:ext cx="261950" cy="262250"/>
            </a:xfrm>
            <a:custGeom>
              <a:avLst/>
              <a:gdLst/>
              <a:ahLst/>
              <a:cxnLst/>
              <a:rect l="l" t="t" r="r" b="b"/>
              <a:pathLst>
                <a:path w="10478" h="10490" extrusionOk="0">
                  <a:moveTo>
                    <a:pt x="2822" y="655"/>
                  </a:moveTo>
                  <a:lnTo>
                    <a:pt x="4810" y="2644"/>
                  </a:lnTo>
                  <a:lnTo>
                    <a:pt x="2632" y="4811"/>
                  </a:lnTo>
                  <a:lnTo>
                    <a:pt x="655" y="2834"/>
                  </a:lnTo>
                  <a:cubicBezTo>
                    <a:pt x="869" y="1739"/>
                    <a:pt x="1739" y="882"/>
                    <a:pt x="2822" y="655"/>
                  </a:cubicBezTo>
                  <a:close/>
                  <a:moveTo>
                    <a:pt x="7656" y="667"/>
                  </a:moveTo>
                  <a:cubicBezTo>
                    <a:pt x="8739" y="882"/>
                    <a:pt x="9609" y="1751"/>
                    <a:pt x="9823" y="2834"/>
                  </a:cubicBezTo>
                  <a:lnTo>
                    <a:pt x="2810" y="9847"/>
                  </a:lnTo>
                  <a:cubicBezTo>
                    <a:pt x="1679" y="9692"/>
                    <a:pt x="786" y="8811"/>
                    <a:pt x="643" y="7668"/>
                  </a:cubicBezTo>
                  <a:lnTo>
                    <a:pt x="7656" y="667"/>
                  </a:lnTo>
                  <a:close/>
                  <a:moveTo>
                    <a:pt x="7846" y="5680"/>
                  </a:moveTo>
                  <a:lnTo>
                    <a:pt x="9847" y="7680"/>
                  </a:lnTo>
                  <a:cubicBezTo>
                    <a:pt x="9692" y="8811"/>
                    <a:pt x="8811" y="9704"/>
                    <a:pt x="7668" y="9847"/>
                  </a:cubicBezTo>
                  <a:lnTo>
                    <a:pt x="5680" y="7847"/>
                  </a:lnTo>
                  <a:lnTo>
                    <a:pt x="7846" y="5680"/>
                  </a:lnTo>
                  <a:close/>
                  <a:moveTo>
                    <a:pt x="3036" y="1"/>
                  </a:moveTo>
                  <a:lnTo>
                    <a:pt x="2882" y="24"/>
                  </a:lnTo>
                  <a:cubicBezTo>
                    <a:pt x="2155" y="132"/>
                    <a:pt x="1500" y="465"/>
                    <a:pt x="977" y="977"/>
                  </a:cubicBezTo>
                  <a:cubicBezTo>
                    <a:pt x="453" y="1501"/>
                    <a:pt x="119" y="2167"/>
                    <a:pt x="24" y="2894"/>
                  </a:cubicBezTo>
                  <a:lnTo>
                    <a:pt x="0" y="3049"/>
                  </a:lnTo>
                  <a:lnTo>
                    <a:pt x="2203" y="5251"/>
                  </a:lnTo>
                  <a:lnTo>
                    <a:pt x="0" y="7442"/>
                  </a:lnTo>
                  <a:lnTo>
                    <a:pt x="12" y="7585"/>
                  </a:lnTo>
                  <a:cubicBezTo>
                    <a:pt x="72" y="8323"/>
                    <a:pt x="393" y="9025"/>
                    <a:pt x="929" y="9561"/>
                  </a:cubicBezTo>
                  <a:cubicBezTo>
                    <a:pt x="1453" y="10085"/>
                    <a:pt x="2155" y="10407"/>
                    <a:pt x="2905" y="10466"/>
                  </a:cubicBezTo>
                  <a:lnTo>
                    <a:pt x="3048" y="10478"/>
                  </a:lnTo>
                  <a:lnTo>
                    <a:pt x="5239" y="8287"/>
                  </a:lnTo>
                  <a:lnTo>
                    <a:pt x="7442" y="10490"/>
                  </a:lnTo>
                  <a:lnTo>
                    <a:pt x="7585" y="10478"/>
                  </a:lnTo>
                  <a:cubicBezTo>
                    <a:pt x="8323" y="10418"/>
                    <a:pt x="9025" y="10097"/>
                    <a:pt x="9561" y="9561"/>
                  </a:cubicBezTo>
                  <a:cubicBezTo>
                    <a:pt x="10085" y="9037"/>
                    <a:pt x="10406" y="8335"/>
                    <a:pt x="10466" y="7585"/>
                  </a:cubicBezTo>
                  <a:lnTo>
                    <a:pt x="10478" y="7442"/>
                  </a:lnTo>
                  <a:lnTo>
                    <a:pt x="8275" y="5251"/>
                  </a:lnTo>
                  <a:lnTo>
                    <a:pt x="10478" y="3049"/>
                  </a:lnTo>
                  <a:lnTo>
                    <a:pt x="10454" y="2894"/>
                  </a:lnTo>
                  <a:cubicBezTo>
                    <a:pt x="10347" y="2167"/>
                    <a:pt x="10025" y="1501"/>
                    <a:pt x="9501" y="989"/>
                  </a:cubicBezTo>
                  <a:cubicBezTo>
                    <a:pt x="8978" y="465"/>
                    <a:pt x="8323" y="132"/>
                    <a:pt x="7585" y="24"/>
                  </a:cubicBezTo>
                  <a:lnTo>
                    <a:pt x="7442" y="12"/>
                  </a:lnTo>
                  <a:lnTo>
                    <a:pt x="5239" y="2203"/>
                  </a:lnTo>
                  <a:lnTo>
                    <a:pt x="303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1046;p36">
              <a:extLst>
                <a:ext uri="{FF2B5EF4-FFF2-40B4-BE49-F238E27FC236}">
                  <a16:creationId xmlns:a16="http://schemas.microsoft.com/office/drawing/2014/main" id="{A42F3352-2C37-0FFF-0C3B-FF2D37897E38}"/>
                </a:ext>
              </a:extLst>
            </p:cNvPr>
            <p:cNvSpPr txBox="1"/>
            <p:nvPr/>
          </p:nvSpPr>
          <p:spPr>
            <a:xfrm>
              <a:off x="6960149" y="3616381"/>
              <a:ext cx="1258058" cy="429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US" b="1" dirty="0">
                  <a:solidFill>
                    <a:srgbClr val="434343"/>
                  </a:solidFill>
                  <a:latin typeface="Be Vietnam Pro" panose="020B0604020202020204" charset="0"/>
                  <a:ea typeface="Fira Sans Extra Condensed Medium"/>
                  <a:cs typeface="Fira Sans Extra Condensed Medium"/>
                  <a:sym typeface="Fira Sans Extra Condensed Medium"/>
                </a:rPr>
                <a:t>Control</a:t>
              </a:r>
              <a:endParaRPr b="1" dirty="0">
                <a:solidFill>
                  <a:srgbClr val="434343"/>
                </a:solidFill>
                <a:latin typeface="Be Vietnam Pro" panose="020B0604020202020204" charset="0"/>
                <a:ea typeface="Fira Sans Extra Condensed Medium"/>
                <a:cs typeface="Fira Sans Extra Condensed Medium"/>
                <a:sym typeface="Fira Sans Extra Condensed Medium"/>
              </a:endParaRPr>
            </a:p>
          </p:txBody>
        </p:sp>
        <p:sp>
          <p:nvSpPr>
            <p:cNvPr id="128" name="Google Shape;1047;p36">
              <a:extLst>
                <a:ext uri="{FF2B5EF4-FFF2-40B4-BE49-F238E27FC236}">
                  <a16:creationId xmlns:a16="http://schemas.microsoft.com/office/drawing/2014/main" id="{6AFE7170-8E7D-154D-61D4-62C827BF8C1F}"/>
                </a:ext>
              </a:extLst>
            </p:cNvPr>
            <p:cNvSpPr/>
            <p:nvPr/>
          </p:nvSpPr>
          <p:spPr>
            <a:xfrm>
              <a:off x="2936909" y="3616381"/>
              <a:ext cx="3833956" cy="457200"/>
            </a:xfrm>
            <a:custGeom>
              <a:avLst/>
              <a:gdLst/>
              <a:ahLst/>
              <a:cxnLst/>
              <a:rect l="l" t="t" r="r" b="b"/>
              <a:pathLst>
                <a:path w="87298" h="26243" extrusionOk="0">
                  <a:moveTo>
                    <a:pt x="14979" y="1"/>
                  </a:moveTo>
                  <a:cubicBezTo>
                    <a:pt x="6704" y="1"/>
                    <a:pt x="1" y="6704"/>
                    <a:pt x="1" y="14979"/>
                  </a:cubicBezTo>
                  <a:lnTo>
                    <a:pt x="1" y="26242"/>
                  </a:lnTo>
                  <a:lnTo>
                    <a:pt x="78356" y="26242"/>
                  </a:lnTo>
                  <a:lnTo>
                    <a:pt x="87297" y="13407"/>
                  </a:lnTo>
                  <a:lnTo>
                    <a:pt x="78356" y="1"/>
                  </a:lnTo>
                  <a:close/>
                </a:path>
              </a:pathLst>
            </a:custGeom>
            <a:solidFill>
              <a:srgbClr val="F3F3F3"/>
            </a:solidFill>
            <a:ln>
              <a:noFill/>
            </a:ln>
          </p:spPr>
          <p:txBody>
            <a:bodyPr spcFirstLastPara="1" wrap="square" lIns="91425" tIns="91425" rIns="274300" bIns="1371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200" dirty="0">
                  <a:solidFill>
                    <a:srgbClr val="434343"/>
                  </a:solidFill>
                  <a:latin typeface="Be Vietnam Pro" panose="020B0604020202020204" charset="0"/>
                  <a:ea typeface="Roboto"/>
                  <a:cs typeface="Roboto"/>
                  <a:sym typeface="Roboto"/>
                </a:rPr>
                <a:t>users have full control, enhancing privacy</a:t>
              </a:r>
              <a:br>
                <a:rPr lang="en-US" sz="1200" dirty="0">
                  <a:solidFill>
                    <a:srgbClr val="434343"/>
                  </a:solidFill>
                  <a:latin typeface="Be Vietnam Pro" panose="020B0604020202020204" charset="0"/>
                  <a:ea typeface="Roboto"/>
                  <a:cs typeface="Roboto"/>
                  <a:sym typeface="Roboto"/>
                </a:rPr>
              </a:br>
              <a:r>
                <a:rPr lang="en-US" sz="1200" dirty="0">
                  <a:solidFill>
                    <a:srgbClr val="434343"/>
                  </a:solidFill>
                  <a:latin typeface="Be Vietnam Pro" panose="020B0604020202020204" charset="0"/>
                  <a:ea typeface="Roboto"/>
                  <a:cs typeface="Roboto"/>
                  <a:sym typeface="Roboto"/>
                </a:rPr>
                <a:t>and consent</a:t>
              </a:r>
            </a:p>
          </p:txBody>
        </p:sp>
        <p:sp>
          <p:nvSpPr>
            <p:cNvPr id="129" name="Google Shape;1048;p36">
              <a:extLst>
                <a:ext uri="{FF2B5EF4-FFF2-40B4-BE49-F238E27FC236}">
                  <a16:creationId xmlns:a16="http://schemas.microsoft.com/office/drawing/2014/main" id="{CAED080D-5EE1-7FFB-9B32-71C0E3134307}"/>
                </a:ext>
              </a:extLst>
            </p:cNvPr>
            <p:cNvSpPr/>
            <p:nvPr/>
          </p:nvSpPr>
          <p:spPr>
            <a:xfrm>
              <a:off x="2304890" y="3616381"/>
              <a:ext cx="4455304" cy="457200"/>
            </a:xfrm>
            <a:custGeom>
              <a:avLst/>
              <a:gdLst/>
              <a:ahLst/>
              <a:cxnLst/>
              <a:rect l="l" t="t" r="r" b="b"/>
              <a:pathLst>
                <a:path w="123124" h="26243" extrusionOk="0">
                  <a:moveTo>
                    <a:pt x="109491" y="1"/>
                  </a:moveTo>
                  <a:lnTo>
                    <a:pt x="118599" y="13360"/>
                  </a:lnTo>
                  <a:lnTo>
                    <a:pt x="112229" y="22504"/>
                  </a:lnTo>
                  <a:lnTo>
                    <a:pt x="1" y="22504"/>
                  </a:lnTo>
                  <a:lnTo>
                    <a:pt x="1" y="26242"/>
                  </a:lnTo>
                  <a:lnTo>
                    <a:pt x="114182" y="26242"/>
                  </a:lnTo>
                  <a:lnTo>
                    <a:pt x="123123" y="13407"/>
                  </a:lnTo>
                  <a:lnTo>
                    <a:pt x="114182" y="1"/>
                  </a:lnTo>
                  <a:close/>
                </a:path>
              </a:pathLst>
            </a:custGeom>
            <a:solidFill>
              <a:srgbClr val="C6D0E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1049;p36">
              <a:extLst>
                <a:ext uri="{FF2B5EF4-FFF2-40B4-BE49-F238E27FC236}">
                  <a16:creationId xmlns:a16="http://schemas.microsoft.com/office/drawing/2014/main" id="{00B07E9D-BDA8-47CF-BCA2-86F86CCD7C10}"/>
                </a:ext>
              </a:extLst>
            </p:cNvPr>
            <p:cNvSpPr/>
            <p:nvPr/>
          </p:nvSpPr>
          <p:spPr>
            <a:xfrm>
              <a:off x="1456333" y="3677881"/>
              <a:ext cx="1134547" cy="797425"/>
            </a:xfrm>
            <a:custGeom>
              <a:avLst/>
              <a:gdLst/>
              <a:ahLst/>
              <a:cxnLst/>
              <a:rect l="l" t="t" r="r" b="b"/>
              <a:pathLst>
                <a:path w="45387" h="31897" extrusionOk="0">
                  <a:moveTo>
                    <a:pt x="0" y="0"/>
                  </a:moveTo>
                  <a:lnTo>
                    <a:pt x="31897" y="31897"/>
                  </a:lnTo>
                  <a:cubicBezTo>
                    <a:pt x="40124" y="23741"/>
                    <a:pt x="45256" y="12478"/>
                    <a:pt x="45387"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1050;p36">
              <a:extLst>
                <a:ext uri="{FF2B5EF4-FFF2-40B4-BE49-F238E27FC236}">
                  <a16:creationId xmlns:a16="http://schemas.microsoft.com/office/drawing/2014/main" id="{871526CC-F256-331D-127D-A4CFA3D08CBF}"/>
                </a:ext>
              </a:extLst>
            </p:cNvPr>
            <p:cNvSpPr/>
            <p:nvPr/>
          </p:nvSpPr>
          <p:spPr>
            <a:xfrm>
              <a:off x="2183851" y="3843381"/>
              <a:ext cx="195727" cy="303323"/>
            </a:xfrm>
            <a:custGeom>
              <a:avLst/>
              <a:gdLst/>
              <a:ahLst/>
              <a:cxnLst/>
              <a:rect l="l" t="t" r="r" b="b"/>
              <a:pathLst>
                <a:path w="6478" h="10038" extrusionOk="0">
                  <a:moveTo>
                    <a:pt x="3239" y="583"/>
                  </a:moveTo>
                  <a:cubicBezTo>
                    <a:pt x="3727" y="583"/>
                    <a:pt x="4120" y="976"/>
                    <a:pt x="4120" y="1465"/>
                  </a:cubicBezTo>
                  <a:lnTo>
                    <a:pt x="4120" y="1762"/>
                  </a:lnTo>
                  <a:lnTo>
                    <a:pt x="5001" y="1762"/>
                  </a:lnTo>
                  <a:cubicBezTo>
                    <a:pt x="5489" y="1762"/>
                    <a:pt x="5882" y="2155"/>
                    <a:pt x="5882" y="2643"/>
                  </a:cubicBezTo>
                  <a:lnTo>
                    <a:pt x="5882" y="2953"/>
                  </a:lnTo>
                  <a:lnTo>
                    <a:pt x="584" y="2953"/>
                  </a:lnTo>
                  <a:lnTo>
                    <a:pt x="584" y="2643"/>
                  </a:lnTo>
                  <a:cubicBezTo>
                    <a:pt x="584" y="2155"/>
                    <a:pt x="989" y="1762"/>
                    <a:pt x="1465" y="1762"/>
                  </a:cubicBezTo>
                  <a:lnTo>
                    <a:pt x="2358" y="1762"/>
                  </a:lnTo>
                  <a:lnTo>
                    <a:pt x="2358" y="1465"/>
                  </a:lnTo>
                  <a:cubicBezTo>
                    <a:pt x="2358" y="976"/>
                    <a:pt x="2751" y="583"/>
                    <a:pt x="3239" y="583"/>
                  </a:cubicBezTo>
                  <a:close/>
                  <a:moveTo>
                    <a:pt x="5882" y="3548"/>
                  </a:moveTo>
                  <a:lnTo>
                    <a:pt x="5882" y="6489"/>
                  </a:lnTo>
                  <a:lnTo>
                    <a:pt x="584" y="6489"/>
                  </a:lnTo>
                  <a:lnTo>
                    <a:pt x="584" y="3548"/>
                  </a:lnTo>
                  <a:close/>
                  <a:moveTo>
                    <a:pt x="5882" y="7072"/>
                  </a:moveTo>
                  <a:lnTo>
                    <a:pt x="5882" y="7370"/>
                  </a:lnTo>
                  <a:cubicBezTo>
                    <a:pt x="5882" y="7858"/>
                    <a:pt x="5477" y="8275"/>
                    <a:pt x="5001" y="8275"/>
                  </a:cubicBezTo>
                  <a:lnTo>
                    <a:pt x="3525" y="8275"/>
                  </a:lnTo>
                  <a:lnTo>
                    <a:pt x="3525" y="8858"/>
                  </a:lnTo>
                  <a:lnTo>
                    <a:pt x="2941" y="8858"/>
                  </a:lnTo>
                  <a:lnTo>
                    <a:pt x="2941" y="8275"/>
                  </a:lnTo>
                  <a:lnTo>
                    <a:pt x="1465" y="8275"/>
                  </a:lnTo>
                  <a:cubicBezTo>
                    <a:pt x="989" y="8275"/>
                    <a:pt x="584" y="7858"/>
                    <a:pt x="584" y="7370"/>
                  </a:cubicBezTo>
                  <a:lnTo>
                    <a:pt x="584" y="7072"/>
                  </a:lnTo>
                  <a:close/>
                  <a:moveTo>
                    <a:pt x="3239" y="0"/>
                  </a:moveTo>
                  <a:cubicBezTo>
                    <a:pt x="2525" y="0"/>
                    <a:pt x="1929" y="500"/>
                    <a:pt x="1798" y="1167"/>
                  </a:cubicBezTo>
                  <a:lnTo>
                    <a:pt x="1465" y="1167"/>
                  </a:lnTo>
                  <a:cubicBezTo>
                    <a:pt x="655" y="1167"/>
                    <a:pt x="1" y="1834"/>
                    <a:pt x="1" y="2643"/>
                  </a:cubicBezTo>
                  <a:lnTo>
                    <a:pt x="1" y="7370"/>
                  </a:lnTo>
                  <a:cubicBezTo>
                    <a:pt x="1" y="8180"/>
                    <a:pt x="655" y="8858"/>
                    <a:pt x="1465" y="8858"/>
                  </a:cubicBezTo>
                  <a:lnTo>
                    <a:pt x="2358" y="8858"/>
                  </a:lnTo>
                  <a:lnTo>
                    <a:pt x="2358" y="9454"/>
                  </a:lnTo>
                  <a:lnTo>
                    <a:pt x="2941" y="9454"/>
                  </a:lnTo>
                  <a:lnTo>
                    <a:pt x="2941" y="10037"/>
                  </a:lnTo>
                  <a:lnTo>
                    <a:pt x="3525" y="10037"/>
                  </a:lnTo>
                  <a:lnTo>
                    <a:pt x="3525" y="9454"/>
                  </a:lnTo>
                  <a:lnTo>
                    <a:pt x="4120" y="9454"/>
                  </a:lnTo>
                  <a:lnTo>
                    <a:pt x="4120" y="8858"/>
                  </a:lnTo>
                  <a:lnTo>
                    <a:pt x="5001" y="8858"/>
                  </a:lnTo>
                  <a:cubicBezTo>
                    <a:pt x="5811" y="8858"/>
                    <a:pt x="6478" y="8180"/>
                    <a:pt x="6478" y="7370"/>
                  </a:cubicBezTo>
                  <a:lnTo>
                    <a:pt x="6478" y="2643"/>
                  </a:lnTo>
                  <a:cubicBezTo>
                    <a:pt x="6478" y="1834"/>
                    <a:pt x="5811" y="1167"/>
                    <a:pt x="5001" y="1167"/>
                  </a:cubicBezTo>
                  <a:lnTo>
                    <a:pt x="4680" y="1167"/>
                  </a:lnTo>
                  <a:cubicBezTo>
                    <a:pt x="4537" y="500"/>
                    <a:pt x="3942" y="0"/>
                    <a:pt x="323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1051;p36">
              <a:extLst>
                <a:ext uri="{FF2B5EF4-FFF2-40B4-BE49-F238E27FC236}">
                  <a16:creationId xmlns:a16="http://schemas.microsoft.com/office/drawing/2014/main" id="{2D9E4321-9706-8D6A-5659-495DC90884DB}"/>
                </a:ext>
              </a:extLst>
            </p:cNvPr>
            <p:cNvSpPr/>
            <p:nvPr/>
          </p:nvSpPr>
          <p:spPr>
            <a:xfrm>
              <a:off x="768776" y="2999806"/>
              <a:ext cx="1330850" cy="1330850"/>
            </a:xfrm>
            <a:custGeom>
              <a:avLst/>
              <a:gdLst/>
              <a:ahLst/>
              <a:cxnLst/>
              <a:rect l="l" t="t" r="r" b="b"/>
              <a:pathLst>
                <a:path w="53234" h="53234" extrusionOk="0">
                  <a:moveTo>
                    <a:pt x="26611" y="1"/>
                  </a:moveTo>
                  <a:cubicBezTo>
                    <a:pt x="11919" y="1"/>
                    <a:pt x="1" y="11919"/>
                    <a:pt x="1" y="26623"/>
                  </a:cubicBezTo>
                  <a:cubicBezTo>
                    <a:pt x="1" y="40756"/>
                    <a:pt x="11002" y="52317"/>
                    <a:pt x="24920" y="53186"/>
                  </a:cubicBezTo>
                  <a:cubicBezTo>
                    <a:pt x="25480" y="53222"/>
                    <a:pt x="26051" y="53234"/>
                    <a:pt x="26611" y="53234"/>
                  </a:cubicBezTo>
                  <a:cubicBezTo>
                    <a:pt x="41315" y="53234"/>
                    <a:pt x="53233" y="41315"/>
                    <a:pt x="53233" y="26623"/>
                  </a:cubicBezTo>
                  <a:cubicBezTo>
                    <a:pt x="53233" y="17098"/>
                    <a:pt x="48245" y="8740"/>
                    <a:pt x="40732" y="4037"/>
                  </a:cubicBezTo>
                  <a:cubicBezTo>
                    <a:pt x="36636" y="1477"/>
                    <a:pt x="31802" y="1"/>
                    <a:pt x="26611" y="1"/>
                  </a:cubicBezTo>
                  <a:close/>
                </a:path>
              </a:pathLst>
            </a:custGeom>
            <a:solidFill>
              <a:schemeClr val="lt1"/>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r>
                <a:rPr lang="en-US" sz="2000" b="1" dirty="0">
                  <a:solidFill>
                    <a:srgbClr val="434343"/>
                  </a:solidFill>
                  <a:latin typeface="Fira Sans Extra Condensed Medium"/>
                  <a:ea typeface="Fira Sans Extra Condensed Medium"/>
                  <a:cs typeface="Fira Sans Extra Condensed Medium"/>
                  <a:sym typeface="Fira Sans Extra Condensed Medium"/>
                </a:rPr>
                <a:t>Key features </a:t>
              </a:r>
            </a:p>
          </p:txBody>
        </p:sp>
        <p:sp>
          <p:nvSpPr>
            <p:cNvPr id="144" name="Google Shape;1029;p36">
              <a:extLst>
                <a:ext uri="{FF2B5EF4-FFF2-40B4-BE49-F238E27FC236}">
                  <a16:creationId xmlns:a16="http://schemas.microsoft.com/office/drawing/2014/main" id="{E5091848-D2A2-4681-F2D0-F965305BCD96}"/>
                </a:ext>
              </a:extLst>
            </p:cNvPr>
            <p:cNvSpPr/>
            <p:nvPr/>
          </p:nvSpPr>
          <p:spPr>
            <a:xfrm>
              <a:off x="2150876" y="3207381"/>
              <a:ext cx="261675" cy="261675"/>
            </a:xfrm>
            <a:custGeom>
              <a:avLst/>
              <a:gdLst/>
              <a:ahLst/>
              <a:cxnLst/>
              <a:rect l="l" t="t" r="r" b="b"/>
              <a:pathLst>
                <a:path w="10467" h="10467" extrusionOk="0">
                  <a:moveTo>
                    <a:pt x="5240" y="620"/>
                  </a:moveTo>
                  <a:cubicBezTo>
                    <a:pt x="5406" y="620"/>
                    <a:pt x="5549" y="751"/>
                    <a:pt x="5549" y="929"/>
                  </a:cubicBezTo>
                  <a:cubicBezTo>
                    <a:pt x="5549" y="1096"/>
                    <a:pt x="5406" y="1227"/>
                    <a:pt x="5240" y="1227"/>
                  </a:cubicBezTo>
                  <a:cubicBezTo>
                    <a:pt x="5073" y="1227"/>
                    <a:pt x="4930" y="1096"/>
                    <a:pt x="4930" y="929"/>
                  </a:cubicBezTo>
                  <a:cubicBezTo>
                    <a:pt x="4930" y="751"/>
                    <a:pt x="5073" y="620"/>
                    <a:pt x="5240" y="620"/>
                  </a:cubicBezTo>
                  <a:close/>
                  <a:moveTo>
                    <a:pt x="3251" y="2477"/>
                  </a:moveTo>
                  <a:cubicBezTo>
                    <a:pt x="3454" y="2477"/>
                    <a:pt x="3656" y="2561"/>
                    <a:pt x="3823" y="2703"/>
                  </a:cubicBezTo>
                  <a:cubicBezTo>
                    <a:pt x="4156" y="3001"/>
                    <a:pt x="4501" y="3275"/>
                    <a:pt x="4871" y="3525"/>
                  </a:cubicBezTo>
                  <a:lnTo>
                    <a:pt x="4930" y="3561"/>
                  </a:lnTo>
                  <a:lnTo>
                    <a:pt x="4930" y="5335"/>
                  </a:lnTo>
                  <a:cubicBezTo>
                    <a:pt x="4644" y="5466"/>
                    <a:pt x="4335" y="5537"/>
                    <a:pt x="4013" y="5537"/>
                  </a:cubicBezTo>
                  <a:cubicBezTo>
                    <a:pt x="3168" y="5537"/>
                    <a:pt x="2406" y="5049"/>
                    <a:pt x="2049" y="4311"/>
                  </a:cubicBezTo>
                  <a:lnTo>
                    <a:pt x="3704" y="4311"/>
                  </a:lnTo>
                  <a:lnTo>
                    <a:pt x="3704" y="3704"/>
                  </a:lnTo>
                  <a:lnTo>
                    <a:pt x="2156" y="3704"/>
                  </a:lnTo>
                  <a:cubicBezTo>
                    <a:pt x="1584" y="3704"/>
                    <a:pt x="1096" y="3394"/>
                    <a:pt x="822" y="2942"/>
                  </a:cubicBezTo>
                  <a:lnTo>
                    <a:pt x="822" y="2942"/>
                  </a:lnTo>
                  <a:cubicBezTo>
                    <a:pt x="1049" y="3037"/>
                    <a:pt x="1299" y="3084"/>
                    <a:pt x="1549" y="3084"/>
                  </a:cubicBezTo>
                  <a:cubicBezTo>
                    <a:pt x="1989" y="3084"/>
                    <a:pt x="2406" y="2942"/>
                    <a:pt x="2704" y="2691"/>
                  </a:cubicBezTo>
                  <a:cubicBezTo>
                    <a:pt x="2870" y="2549"/>
                    <a:pt x="3049" y="2477"/>
                    <a:pt x="3251" y="2477"/>
                  </a:cubicBezTo>
                  <a:close/>
                  <a:moveTo>
                    <a:pt x="7216" y="2477"/>
                  </a:moveTo>
                  <a:cubicBezTo>
                    <a:pt x="7430" y="2477"/>
                    <a:pt x="7597" y="2549"/>
                    <a:pt x="7764" y="2691"/>
                  </a:cubicBezTo>
                  <a:cubicBezTo>
                    <a:pt x="8073" y="2942"/>
                    <a:pt x="8478" y="3084"/>
                    <a:pt x="8907" y="3084"/>
                  </a:cubicBezTo>
                  <a:cubicBezTo>
                    <a:pt x="9157" y="3084"/>
                    <a:pt x="9419" y="3037"/>
                    <a:pt x="9645" y="2942"/>
                  </a:cubicBezTo>
                  <a:lnTo>
                    <a:pt x="9645" y="2942"/>
                  </a:lnTo>
                  <a:cubicBezTo>
                    <a:pt x="9383" y="3394"/>
                    <a:pt x="8871" y="3704"/>
                    <a:pt x="8300" y="3704"/>
                  </a:cubicBezTo>
                  <a:lnTo>
                    <a:pt x="6776" y="3704"/>
                  </a:lnTo>
                  <a:lnTo>
                    <a:pt x="6776" y="4311"/>
                  </a:lnTo>
                  <a:lnTo>
                    <a:pt x="8407" y="4311"/>
                  </a:lnTo>
                  <a:cubicBezTo>
                    <a:pt x="8049" y="5049"/>
                    <a:pt x="7299" y="5537"/>
                    <a:pt x="6466" y="5537"/>
                  </a:cubicBezTo>
                  <a:cubicBezTo>
                    <a:pt x="6144" y="5537"/>
                    <a:pt x="5835" y="5466"/>
                    <a:pt x="5549" y="5335"/>
                  </a:cubicBezTo>
                  <a:lnTo>
                    <a:pt x="5549" y="3561"/>
                  </a:lnTo>
                  <a:lnTo>
                    <a:pt x="5609" y="3525"/>
                  </a:lnTo>
                  <a:cubicBezTo>
                    <a:pt x="5978" y="3275"/>
                    <a:pt x="6323" y="3001"/>
                    <a:pt x="6645" y="2703"/>
                  </a:cubicBezTo>
                  <a:cubicBezTo>
                    <a:pt x="6811" y="2561"/>
                    <a:pt x="7014" y="2477"/>
                    <a:pt x="7216" y="2477"/>
                  </a:cubicBezTo>
                  <a:close/>
                  <a:moveTo>
                    <a:pt x="4930" y="6216"/>
                  </a:moveTo>
                  <a:lnTo>
                    <a:pt x="4930" y="7359"/>
                  </a:lnTo>
                  <a:cubicBezTo>
                    <a:pt x="4573" y="7275"/>
                    <a:pt x="4323" y="7049"/>
                    <a:pt x="4323" y="6787"/>
                  </a:cubicBezTo>
                  <a:cubicBezTo>
                    <a:pt x="4323" y="6525"/>
                    <a:pt x="4573" y="6299"/>
                    <a:pt x="4930" y="6216"/>
                  </a:cubicBezTo>
                  <a:close/>
                  <a:moveTo>
                    <a:pt x="5549" y="6216"/>
                  </a:moveTo>
                  <a:cubicBezTo>
                    <a:pt x="5894" y="6299"/>
                    <a:pt x="6156" y="6525"/>
                    <a:pt x="6156" y="6787"/>
                  </a:cubicBezTo>
                  <a:cubicBezTo>
                    <a:pt x="6156" y="7049"/>
                    <a:pt x="5894" y="7275"/>
                    <a:pt x="5549" y="7359"/>
                  </a:cubicBezTo>
                  <a:lnTo>
                    <a:pt x="5549" y="6216"/>
                  </a:lnTo>
                  <a:close/>
                  <a:moveTo>
                    <a:pt x="4930" y="8049"/>
                  </a:moveTo>
                  <a:lnTo>
                    <a:pt x="4930" y="9204"/>
                  </a:lnTo>
                  <a:cubicBezTo>
                    <a:pt x="4573" y="9121"/>
                    <a:pt x="4323" y="8883"/>
                    <a:pt x="4323" y="8633"/>
                  </a:cubicBezTo>
                  <a:cubicBezTo>
                    <a:pt x="4323" y="8371"/>
                    <a:pt x="4573" y="8133"/>
                    <a:pt x="4930" y="8049"/>
                  </a:cubicBezTo>
                  <a:close/>
                  <a:moveTo>
                    <a:pt x="5549" y="8049"/>
                  </a:moveTo>
                  <a:cubicBezTo>
                    <a:pt x="5894" y="8133"/>
                    <a:pt x="6156" y="8371"/>
                    <a:pt x="6156" y="8621"/>
                  </a:cubicBezTo>
                  <a:cubicBezTo>
                    <a:pt x="6156" y="8883"/>
                    <a:pt x="5894" y="9121"/>
                    <a:pt x="5549" y="9204"/>
                  </a:cubicBezTo>
                  <a:lnTo>
                    <a:pt x="5549" y="8049"/>
                  </a:lnTo>
                  <a:close/>
                  <a:moveTo>
                    <a:pt x="5240" y="1"/>
                  </a:moveTo>
                  <a:cubicBezTo>
                    <a:pt x="4728" y="1"/>
                    <a:pt x="4323" y="417"/>
                    <a:pt x="4323" y="929"/>
                  </a:cubicBezTo>
                  <a:cubicBezTo>
                    <a:pt x="4323" y="1322"/>
                    <a:pt x="4573" y="1668"/>
                    <a:pt x="4930" y="1787"/>
                  </a:cubicBezTo>
                  <a:lnTo>
                    <a:pt x="4930" y="2811"/>
                  </a:lnTo>
                  <a:cubicBezTo>
                    <a:pt x="4692" y="2644"/>
                    <a:pt x="4454" y="2453"/>
                    <a:pt x="4239" y="2251"/>
                  </a:cubicBezTo>
                  <a:cubicBezTo>
                    <a:pt x="3954" y="2001"/>
                    <a:pt x="3608" y="1858"/>
                    <a:pt x="3251" y="1858"/>
                  </a:cubicBezTo>
                  <a:cubicBezTo>
                    <a:pt x="2906" y="1858"/>
                    <a:pt x="2585" y="1977"/>
                    <a:pt x="2311" y="2215"/>
                  </a:cubicBezTo>
                  <a:cubicBezTo>
                    <a:pt x="2120" y="2382"/>
                    <a:pt x="1834" y="2477"/>
                    <a:pt x="1549" y="2477"/>
                  </a:cubicBezTo>
                  <a:cubicBezTo>
                    <a:pt x="1227" y="2477"/>
                    <a:pt x="930" y="2358"/>
                    <a:pt x="703" y="2132"/>
                  </a:cubicBezTo>
                  <a:lnTo>
                    <a:pt x="1" y="1429"/>
                  </a:lnTo>
                  <a:lnTo>
                    <a:pt x="1" y="2168"/>
                  </a:lnTo>
                  <a:cubicBezTo>
                    <a:pt x="1" y="3061"/>
                    <a:pt x="560" y="3834"/>
                    <a:pt x="1334" y="4156"/>
                  </a:cubicBezTo>
                  <a:cubicBezTo>
                    <a:pt x="1668" y="5299"/>
                    <a:pt x="2715" y="6120"/>
                    <a:pt x="3930" y="6156"/>
                  </a:cubicBezTo>
                  <a:cubicBezTo>
                    <a:pt x="3787" y="6347"/>
                    <a:pt x="3704" y="6561"/>
                    <a:pt x="3704" y="6787"/>
                  </a:cubicBezTo>
                  <a:cubicBezTo>
                    <a:pt x="3704" y="7133"/>
                    <a:pt x="3882" y="7454"/>
                    <a:pt x="4192" y="7680"/>
                  </a:cubicBezTo>
                  <a:cubicBezTo>
                    <a:pt x="4192" y="7692"/>
                    <a:pt x="4204" y="7704"/>
                    <a:pt x="4216" y="7704"/>
                  </a:cubicBezTo>
                  <a:cubicBezTo>
                    <a:pt x="4204" y="7716"/>
                    <a:pt x="4192" y="7728"/>
                    <a:pt x="4192" y="7728"/>
                  </a:cubicBezTo>
                  <a:cubicBezTo>
                    <a:pt x="3882" y="7966"/>
                    <a:pt x="3704" y="8287"/>
                    <a:pt x="3704" y="8633"/>
                  </a:cubicBezTo>
                  <a:cubicBezTo>
                    <a:pt x="3704" y="8966"/>
                    <a:pt x="3882" y="9288"/>
                    <a:pt x="4192" y="9526"/>
                  </a:cubicBezTo>
                  <a:cubicBezTo>
                    <a:pt x="4394" y="9680"/>
                    <a:pt x="4656" y="9788"/>
                    <a:pt x="4930" y="9823"/>
                  </a:cubicBezTo>
                  <a:lnTo>
                    <a:pt x="4930" y="10466"/>
                  </a:lnTo>
                  <a:lnTo>
                    <a:pt x="5549" y="10466"/>
                  </a:lnTo>
                  <a:lnTo>
                    <a:pt x="5549" y="9823"/>
                  </a:lnTo>
                  <a:cubicBezTo>
                    <a:pt x="5823" y="9788"/>
                    <a:pt x="6073" y="9680"/>
                    <a:pt x="6287" y="9526"/>
                  </a:cubicBezTo>
                  <a:cubicBezTo>
                    <a:pt x="6597" y="9288"/>
                    <a:pt x="6776" y="8966"/>
                    <a:pt x="6776" y="8633"/>
                  </a:cubicBezTo>
                  <a:cubicBezTo>
                    <a:pt x="6776" y="8287"/>
                    <a:pt x="6597" y="7966"/>
                    <a:pt x="6287" y="7728"/>
                  </a:cubicBezTo>
                  <a:cubicBezTo>
                    <a:pt x="6275" y="7728"/>
                    <a:pt x="6264" y="7716"/>
                    <a:pt x="6252" y="7704"/>
                  </a:cubicBezTo>
                  <a:cubicBezTo>
                    <a:pt x="6264" y="7704"/>
                    <a:pt x="6275" y="7692"/>
                    <a:pt x="6287" y="7680"/>
                  </a:cubicBezTo>
                  <a:cubicBezTo>
                    <a:pt x="6597" y="7454"/>
                    <a:pt x="6776" y="7133"/>
                    <a:pt x="6776" y="6787"/>
                  </a:cubicBezTo>
                  <a:cubicBezTo>
                    <a:pt x="6776" y="6561"/>
                    <a:pt x="6692" y="6347"/>
                    <a:pt x="6549" y="6156"/>
                  </a:cubicBezTo>
                  <a:cubicBezTo>
                    <a:pt x="7157" y="6132"/>
                    <a:pt x="7740" y="5918"/>
                    <a:pt x="8204" y="5537"/>
                  </a:cubicBezTo>
                  <a:cubicBezTo>
                    <a:pt x="8645" y="5180"/>
                    <a:pt x="8954" y="4692"/>
                    <a:pt x="9109" y="4156"/>
                  </a:cubicBezTo>
                  <a:cubicBezTo>
                    <a:pt x="9907" y="3834"/>
                    <a:pt x="10466" y="3072"/>
                    <a:pt x="10466" y="2168"/>
                  </a:cubicBezTo>
                  <a:lnTo>
                    <a:pt x="10466" y="1429"/>
                  </a:lnTo>
                  <a:lnTo>
                    <a:pt x="9776" y="2132"/>
                  </a:lnTo>
                  <a:cubicBezTo>
                    <a:pt x="9550" y="2346"/>
                    <a:pt x="9228" y="2477"/>
                    <a:pt x="8907" y="2477"/>
                  </a:cubicBezTo>
                  <a:cubicBezTo>
                    <a:pt x="8621" y="2477"/>
                    <a:pt x="8359" y="2382"/>
                    <a:pt x="8169" y="2215"/>
                  </a:cubicBezTo>
                  <a:cubicBezTo>
                    <a:pt x="7883" y="1977"/>
                    <a:pt x="7573" y="1858"/>
                    <a:pt x="7216" y="1858"/>
                  </a:cubicBezTo>
                  <a:cubicBezTo>
                    <a:pt x="6859" y="1858"/>
                    <a:pt x="6514" y="2001"/>
                    <a:pt x="6240" y="2251"/>
                  </a:cubicBezTo>
                  <a:cubicBezTo>
                    <a:pt x="6014" y="2453"/>
                    <a:pt x="5787" y="2644"/>
                    <a:pt x="5549" y="2811"/>
                  </a:cubicBezTo>
                  <a:lnTo>
                    <a:pt x="5549" y="1787"/>
                  </a:lnTo>
                  <a:cubicBezTo>
                    <a:pt x="5906" y="1668"/>
                    <a:pt x="6156" y="1322"/>
                    <a:pt x="6156" y="929"/>
                  </a:cubicBezTo>
                  <a:cubicBezTo>
                    <a:pt x="6156" y="417"/>
                    <a:pt x="5740" y="1"/>
                    <a:pt x="5240"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9260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p:nvPr/>
        </p:nvSpPr>
        <p:spPr>
          <a:xfrm>
            <a:off x="6880900" y="-125"/>
            <a:ext cx="1471800" cy="90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txBox="1">
            <a:spLocks noGrp="1"/>
          </p:cNvSpPr>
          <p:nvPr>
            <p:ph type="title"/>
          </p:nvPr>
        </p:nvSpPr>
        <p:spPr>
          <a:xfrm>
            <a:off x="2898913" y="3638600"/>
            <a:ext cx="5717900" cy="96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Proposed system</a:t>
            </a:r>
            <a:endParaRPr dirty="0"/>
          </a:p>
        </p:txBody>
      </p:sp>
      <p:sp>
        <p:nvSpPr>
          <p:cNvPr id="265" name="Google Shape;265;p33"/>
          <p:cNvSpPr txBox="1">
            <a:spLocks noGrp="1"/>
          </p:cNvSpPr>
          <p:nvPr>
            <p:ph type="title" idx="2"/>
          </p:nvPr>
        </p:nvSpPr>
        <p:spPr>
          <a:xfrm>
            <a:off x="7394713" y="2631350"/>
            <a:ext cx="1222125"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67" name="Google Shape;267;p33"/>
          <p:cNvSpPr txBox="1">
            <a:spLocks noGrp="1"/>
          </p:cNvSpPr>
          <p:nvPr>
            <p:ph type="subTitle" idx="1"/>
          </p:nvPr>
        </p:nvSpPr>
        <p:spPr>
          <a:xfrm>
            <a:off x="6880900" y="535000"/>
            <a:ext cx="14718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CSoNet 2023</a:t>
            </a:r>
            <a:endParaRPr dirty="0"/>
          </a:p>
        </p:txBody>
      </p:sp>
    </p:spTree>
    <p:extLst>
      <p:ext uri="{BB962C8B-B14F-4D97-AF65-F5344CB8AC3E}">
        <p14:creationId xmlns:p14="http://schemas.microsoft.com/office/powerpoint/2010/main" val="1556892900"/>
      </p:ext>
    </p:extLst>
  </p:cSld>
  <p:clrMapOvr>
    <a:masterClrMapping/>
  </p:clrMapOvr>
</p:sld>
</file>

<file path=ppt/theme/theme1.xml><?xml version="1.0" encoding="utf-8"?>
<a:theme xmlns:a="http://schemas.openxmlformats.org/drawingml/2006/main" name="Alzheimer's Disease Case Report by Slidesgo">
  <a:themeElements>
    <a:clrScheme name="Simple Light">
      <a:dk1>
        <a:srgbClr val="283D55"/>
      </a:dk1>
      <a:lt1>
        <a:srgbClr val="DDE6F7"/>
      </a:lt1>
      <a:dk2>
        <a:srgbClr val="D8E2F7"/>
      </a:dk2>
      <a:lt2>
        <a:srgbClr val="6D819A"/>
      </a:lt2>
      <a:accent1>
        <a:srgbClr val="4A6482"/>
      </a:accent1>
      <a:accent2>
        <a:srgbClr val="C6D0E3"/>
      </a:accent2>
      <a:accent3>
        <a:srgbClr val="FFFFFF"/>
      </a:accent3>
      <a:accent4>
        <a:srgbClr val="FFFFFF"/>
      </a:accent4>
      <a:accent5>
        <a:srgbClr val="FFFFFF"/>
      </a:accent5>
      <a:accent6>
        <a:srgbClr val="FFFFFF"/>
      </a:accent6>
      <a:hlink>
        <a:srgbClr val="283D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2706</TotalTime>
  <Words>2153</Words>
  <Application>Microsoft Office PowerPoint</Application>
  <PresentationFormat>On-screen Show (16:9)</PresentationFormat>
  <Paragraphs>376</Paragraphs>
  <Slides>28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Söhne</vt:lpstr>
      <vt:lpstr>Arial</vt:lpstr>
      <vt:lpstr>Be Vietnam Pro</vt:lpstr>
      <vt:lpstr>Albert Sans</vt:lpstr>
      <vt:lpstr>Roboto</vt:lpstr>
      <vt:lpstr>Nunito Light</vt:lpstr>
      <vt:lpstr>Bebas Neue</vt:lpstr>
      <vt:lpstr>Open Sans</vt:lpstr>
      <vt:lpstr>Be Vietnam Pro ExtraLight</vt:lpstr>
      <vt:lpstr>Fira Sans Extra Condensed Medium</vt:lpstr>
      <vt:lpstr>Alzheimer's Disease Case Report by Slidesgo</vt:lpstr>
      <vt:lpstr>PowerPoint Presentation</vt:lpstr>
      <vt:lpstr>Table of contents</vt:lpstr>
      <vt:lpstr>Introduction</vt:lpstr>
      <vt:lpstr>Healthcare sector</vt:lpstr>
      <vt:lpstr>Blockchain in healthcare</vt:lpstr>
      <vt:lpstr>Sidechain</vt:lpstr>
      <vt:lpstr>Our sidechain architecture </vt:lpstr>
      <vt:lpstr>Decentralized identity</vt:lpstr>
      <vt:lpstr>Proposed system</vt:lpstr>
      <vt:lpstr>Overview diagram</vt:lpstr>
      <vt:lpstr>BIDI structures (1/2) </vt:lpstr>
      <vt:lpstr>BIDI structures (2/2) </vt:lpstr>
      <vt:lpstr>Access request processing flows</vt:lpstr>
      <vt:lpstr>Automatic data access control mechanism</vt:lpstr>
      <vt:lpstr>Implementation</vt:lpstr>
      <vt:lpstr>Experimental environment</vt:lpstr>
      <vt:lpstr>Performance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NGAN</cp:lastModifiedBy>
  <cp:revision>76</cp:revision>
  <dcterms:modified xsi:type="dcterms:W3CDTF">2024-01-05T11:47:30Z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2023-10-23T03:35:20Z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fa6c69c9-5d06-44de-8083-0fb74ea6b197</vt:lpwstr>
  </property>
  <property fmtid="{D5CDD505-2E9C-101B-9397-08002B2CF9AE}" pid="8" name="MSIP_Label_ea60d57e-af5b-4752-ac57-3e4f28ca11dc_ContentBits">
    <vt:lpwstr>0</vt:lpwstr>
  </property>
</Properties>
</file>